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59611-315D-4BA9-A5BC-A0F9D25DD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74A1D-0487-4E35-A589-605F9A77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DE7FF-4962-4B1C-AF27-D828FDA5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0D6C1-CD70-4B72-8D9C-B702A59C9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586F7-243F-4C30-9DC0-2AE5F52F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57036-FBA8-486D-BC26-A23686F8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68561-2EDC-47B3-83EC-92FC04EC3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500A0-A806-4157-A27A-8F113E0F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02991-71D6-4578-B7F7-23616EED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A53CB-7E3A-4365-A9D4-7B43E3BC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90A3F-2B2D-4936-A9C2-E0084AB6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2013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塑料制品行业2024年人事发展与制度调整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人事发展现状与挑战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制度调整方向与措施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人力资源战略规划及实施路径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组织架构优化与协同效应提升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塑料制品行业是一个庞大的产业，涵盖了众多领域，如包装、建筑、汽车、电子等。随着全球经济的发展和人们生活水平的提高，塑料制品的需求量不断增加。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塑料制品企业包括大型跨国公司和中小型企业。大型企业通常拥有先进的生产技术和设备，而中小型企业则更加灵活，能够快速适应市场变化。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塑料制品种类繁多，包括塑料薄膜、塑料容器、塑料管道、塑料零部件等。不同种类的塑料制品具有不同的特性和用途。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塑料制品行业概况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随着全球经济的复苏和新兴市场的崛起，塑料制品的市场需求将持续增长。同时，消费者对环保、健康的要求也在不断提高，对塑料制品的质量和安全性提出了更高的要求。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塑料制品行业竞争激烈，企业数量众多，市场集中度较低。为了获得更大的市场份额和利润，企业需要不断提高产品质量、降低成本、加强品牌营销等。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随着科技的不断进步，塑料制品行业也在不断进行技术创新。例如，采用新型材料、新工艺、新技术等，提高产品的性能和质量，降低生产成本。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智能化制造是未来塑料制品行业的发展方向之一。通过引入先进的自动化生产线、机器人等智能设备，实现生产过程的自动化和智能化，提高生产效率和产品质量。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技术创新及智能化发展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随着全球环保意识的提高，各国政府纷纷出台严格的环保政策，对塑料制品行业产生了深远的影响。例如，限制一次性塑料制品的使用、推广可降解塑料等。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为了适应环保政策的要求，塑料制品行业需要进行转型和升级。企业需要研发和生产更加环保、可降解的塑料制品，同时加强废旧塑料的回收和再利用工作。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行业转型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人事发展现状与挑战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当前塑料制品行业人才队伍年龄结构偏年轻化，35岁以下员工占比超过60%。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行业人才受教育程度普遍较高，本科及以上学历员工占比超过40%。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由于塑料制品行业涉及多个领域和专业技术，因此人才队伍技能水平参差不齐，高技能人才相对匮乏。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人才队伍结构特点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90" r="31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866" r="3686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90" r="337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企业主要通过校园招聘、社会招聘和内部推荐等渠道引进人才，其中校园招聘是主要的引进方式。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企业普遍重视人才培养，通过建立完善的培训体系、提供多元化的职业发展路径等方式，提升员工的专业技能和综合素质。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52" b="148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员工激励与福利制度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薪酬激励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企业根据员工的工作表现、能力和贡献等因素，制定合理的薪酬体系，通过绩效奖金、年终奖金等方式激励员工。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福利待遇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企业为员工提供完善的福利待遇，包括五险一金、带薪年假、节日福利、健康体检等。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企业重视员工的职业发展，通过晋升机会、岗位轮换等方式，激发员工的工作积极性和创造力。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技能短缺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随着行业技术的不断升级和变革，企业面临高技能人才短缺的问题，需要加强技能培训和引进。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由于行业竞争激烈和人才流动频繁，企业面临人才流失的风险，需要加强人才保留和激励机制。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企业为了提升员工的专业技能和综合素质，需要投入大量的培训成本和时间成本，需要加强培训效果评估和成本控制。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面临的挑战及问题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制度调整方向与措施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明确选拔标准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根据岗位需求和公司文化，制定明确的选拔标准，包括专业技能、工作经验、沟通能力、团队合作能力等方面。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引入多元化招聘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积极招聘不同背景、专业和经验的人才，提高公司的多元化程度。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制定更严格的招聘流程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包括简历筛选、初试、复试等多个环节，确保选拔到优秀的人才。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完善招聘流程和选拔标准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引入导师制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为新员工指定专业导师，提供工作指导和职业规划建议，帮助员工快速成长。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根据员工需求和公司发展战略，制定个性化的培训计划，提高员工的专业技能和综合素质。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搭建内部晋升平台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鼓励员工通过内部竞聘等方式获得晋升机会，提高员工的工作积极性和忠诚度。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加强内部培训和晋升机制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50" b="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调整薪酬结构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根据市场情况和公司业绩，合理调整薪酬结构，提高员工的薪酬满意度。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完善福利制度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增加员工福利种类和提高福利水平，如提供健康保险、带薪年假等，提高员工的工作幸福感和归属感。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设立年终奖、股票期权等激励机制，激发员工的工作积极性和创造力。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优化薪酬福利体系设计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https://d.book118.com/597120136021006032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2024-09-04T18:12:59.916</cp:lastPrinted>
  <dcterms:created xsi:type="dcterms:W3CDTF">2024-09-04T10:12:59Z</dcterms:created>
  <dcterms:modified xsi:type="dcterms:W3CDTF">2024-09-04T10:13:02Z</dcterms:modified>
</cp:coreProperties>
</file>