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B447E-3E9C-4FF4-AD4E-2AAFBD468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93664-6BA9-4836-A882-D0EE01A48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AE55C-4809-4EB7-AC27-EBD1DF4E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2DEA4-6737-44B1-8A41-B8819857F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11D30-2809-4125-8815-6DB14531B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978FC0-2945-43CD-8C69-5415720FF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BCE88-C4C2-4076-BF26-173D41374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9C6EF-5AD7-4E97-B492-2B340FEAC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9B95D-942E-4624-A0D7-5CEC6C77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71598-3116-4BDD-A1C7-E69E237FD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6414E-CD0D-4E20-9D10-DEF41DFEC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21111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国内中小学信息技术优秀教师简介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优秀教师的基本素质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优秀教师的成长历程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优秀教师的教学特色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优秀教师的影响力与贡献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如何成为优秀的中小学信息技术教师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推动信息技术教育发展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通过介绍优秀教师的先进经验和教学方法，促进中小学信息技术教育的普及和提高。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激发教师教学热情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展示优秀教师在信息技术教育领域的成就和贡献，激励更多教师积极投身教育事业。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搭建一个交流平台，让不同地区的教师能够相互学习、分享经验，共同推动信息技术教育的发展。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拥有扎实的计算机科学知识基础，能够熟练掌握各种信息技术工具和平台。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具备专业素养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在教学方法、课程设计等方面具有创新思维和实践能力，能够根据学生的需求和兴趣进行个性化教学。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创新能力突出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在提高学生信息素养、培养学生计算思维等方面取得显著成绩，得到学生和家长的认可和好评。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教学成果显著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能够与其他教师和教育工作者积极合作，共同推进学校信息技术教育的发展。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具备团队协作精神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优秀教师的定义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优秀教师的基本素质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熟练掌握计算机原理、网络技术、软件开发等信息技术领域的专业知识。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信息技术专业知识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具备多媒体课件制作、在线教育资源开发、教育技术应用等能力。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了解数学、物理、化学等相关学科的基础知识，能够将信息技术与多学科进行融合。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能够根据课程标准和学生需求，制定合理的教学计划和方案。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能够运用多种教学方法和手段，激发学生的学习兴趣和主动性，提高教学效果。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能够科学合理地评价学生的学习成果，提供有针对性的反馈和指导。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学生评价能力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能够不断探索新的教学方法和手段，积极尝试教学改革和创新。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能够将理论知识与实践相结合，指导学生开展实践活动，培养学生的实践能力。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333" r="22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能够与同事、学生、家长等各方进行有效沟通和协作，共同推进教育教学工作。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创新精神与实践能力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优秀教师的成长历程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教育技术能力培训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他们通常都接受过系统的教育技术能力培训，如中小学教师教育技术能力标准（试行）的培训等。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本科及以上学历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大多数优秀教师都拥有本科及以上学历，毕业于国内知名师范院校或综合性大学的教育技术学专业。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为了适应信息技术的快速发展，他们还会通过参加各类研讨会、工作坊和在线课程等方式，持续学习和提升自己的专业能力。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833" r="19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学历与培训背景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突出的教学业绩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他们在教学中取得了突出的业绩，如学生的信息素养显著提升、在各类信息技术竞赛中获奖等。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积极参与教育改革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他们积极参与教育改革，探索新的教学模式和方法，如翻转课堂、项目式学习等，为提升教育质量做出了贡献。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丰富的教学经验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优秀教师通常具有多年的一线教学经验，能够熟练掌握各种教学方法和策略，根据学生的需求和特点进行个性化教学。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工作经历与业绩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优秀教师注重自身的专业成长，通过参加各类学术研究、撰写论文、开发教学资源等方式，不断提升自己的学术水平和影响力。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由于他们的出色表现和贡献，通常会获得各级教育部门颁发的荣誉称号和奖励，如“优秀教师”、“教育技术能手”等。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获得荣誉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他们的教学经验和成果也会得到社会的广泛认可和赞誉，为提升中小学信息技术教育的整体水平树立了榜样。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专业成长与荣誉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https://d.book118.com/597121111135006042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2024-09-16T04:18:10.150</cp:lastPrinted>
  <dcterms:created xsi:type="dcterms:W3CDTF">2024-09-15T20:18:10Z</dcterms:created>
  <dcterms:modified xsi:type="dcterms:W3CDTF">2024-09-15T20:18:12Z</dcterms:modified>
</cp:coreProperties>
</file>