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79B40-AAF4-41F2-AC11-CB00F027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DD9D2-4A23-411E-AE5C-B0261BF7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4B0B-1094-4A98-9FF5-31775C90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34523-04DE-4DF6-B4D4-3576B20B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9EC5D-AFBB-4B19-844F-F8FE4D9C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82E3F-8403-44D5-BC9F-2799E33A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7DF94-7465-45C2-8D04-966D9551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2970C-1AB7-4E82-A06D-861FE240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9AEEC-7E01-4EA5-8DBB-4DA7BF81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EC85F-466D-46F8-8165-8375AFD57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08BC-37EC-42C9-99D9-B834BF2F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203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国外基金计划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国外基金市场概述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基金计划策略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基金运营与管理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基金销售与市场拓展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风险管理与合规性要求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支持发展中国家发展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为发展中国家提供资金支持和技术援助，推动其经济、社会和环境的可持续发展。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拓展国际市场和资源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通过投资国外基金，获取更广泛的国际市场和资源，推动本国经济的全球化发展。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通过设立国外基金计划，促进不同国家之间的学术、文化和经济交流，加强国际合作与互信。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基金设立与运作情况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介绍国外基金的设立背景、目标、规模、投资策略、管理团队和运作模式等。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投资项目与成果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详细汇报基金所投资的项目、领域、进展情况和取得的成果，包括经济效益、社会效益和环境效益等。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分析基金投资过程中面临的市场风险、政治风险、汇率风险等，并提出相应的应对措施和风险管理机制。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展望基金未来的发展方向和目标，提出具体的战略规划和实施措施。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国外基金市场概述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全球基金市场规模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根据最新的统计数据，全球基金市场规模已经达到了数万亿美元，其中美国、欧洲和亚洲是基金市场最为发达的地区。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近年来，随着全球经济的复苏和资本市场的活跃，国外基金市场规模保持了较快的增长速度。尤其是在新兴市场国家，基金市场的增长速度更是迅猛。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个人投资者是国外基金市场的主要参与者之一，他们通过购买基金份额来间接投资于股票、债券等资产，实现资产的增值。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机构投资者包括养老基金、保险公司、银行等，他们在国外基金市场中占据重要地位，通过配置不同类型的基金来分散风险和获取收益。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机构投资者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国外基金市场的监管体系相对完善，包括政府监管机构、自律组织和基金评级机构等。这些机构通过制定和执行相关法律法规，确保市场的公平、公正和透明。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各国针对基金市场的法律法规不尽相同，但一般都包括基金公司的设立与运营、基金份额的发行与交易、信息披露与投资者保护等方面的内容。这些法律法规为国外基金市场的规范发展提供了有力保障。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基金计划策略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通过分散投资降低风险，包括股票、债券、商品等多种资产类别。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增长型投资策略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收入型投资策略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侧重于投资具有高增长潜力的公司和行业，追求长期资本增值。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主要投资于稳定收益的证券，如债券和优先股，以获取定期的利息或股息收入。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运用现代投资组合理论，通过数学模型和算法优化投资组合，以实现风险与收益的平衡。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战略性资产配置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根据投资者的风险承受能力和投资目标，长期配置不同资产类别的比例。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战术性资产配置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根据市场环境和经济周期的变化，适时调整各类资产的投资比例。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资产配置与组合管理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识别和评估潜在的投资风险，采取适当的风险控制措施，如止损、仓位管理等。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模拟极端市场环境下的投资组合表现，以评估其抗风险能力。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定期评估投资组合的业绩，包括收益率、波动率、夏普比率等指标，以便及时调整投资策略。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风险控制与绩效评估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基金运营与管理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基金注册与设立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基金类型选择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根据投资策略、投资目标和风险承受能力等因素，选择合适的基金类型，如股票基金、债券基金、混合基金等。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注册地选择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考虑税收政策、监管环境、市场成熟度等因素，选择合适的国家或地区进行基金注册。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完成基金公司章程、招募说明书等文件的起草和审核，向监管机构提交申请并获得批准。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https://d.book118.com/597122034135006042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2024-09-16T04:18:13.908</cp:lastPrinted>
  <dcterms:created xsi:type="dcterms:W3CDTF">2024-09-15T20:18:13Z</dcterms:created>
  <dcterms:modified xsi:type="dcterms:W3CDTF">2024-09-15T20:18:16Z</dcterms:modified>
</cp:coreProperties>
</file>