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3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84613-DA7B-4B9F-BFDA-C0B0E101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A3807-7D6E-4588-940E-FAB8AAF67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E3C50-B58C-411A-AA97-9FF5AF80E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BDC69-C01A-4022-9722-B1BA80ACA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B1AE88-B54A-4A09-874F-90008800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B97EB4-895B-4C28-83D9-946624B69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8F0668-AAAB-4537-9E97-3D4C93820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8A834-25B4-43C7-84F0-6C2C9E15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E5E2A-0E66-45AB-8388-98DFC28EC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CBAE0-F168-4EF9-9F88-A1038145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B330A-3481-4CE8-80F0-2FA52CD2E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724" r:id="rId2"/>
    <p:sldLayoutId id="2147492725" r:id="rId3"/>
    <p:sldLayoutId id="2147492726" r:id="rId4"/>
    <p:sldLayoutId id="2147492727" r:id="rId5"/>
    <p:sldLayoutId id="2147492728" r:id="rId6"/>
    <p:sldLayoutId id="2147492729" r:id="rId7"/>
    <p:sldLayoutId id="2147492730" r:id="rId8"/>
    <p:sldLayoutId id="2147492731" r:id="rId9"/>
    <p:sldLayoutId id="2147492732" r:id="rId10"/>
    <p:sldLayoutId id="214749273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22105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图书馆建设对小学教育学习资源的影响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图书馆建设的发展历程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小学教育的资源需求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图书馆建设对小学教育学习资源的贡献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图书馆建设面临的挑战和解决方案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未来图书馆建设的发展趋势和展望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图书馆建设的发展历程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传统图书馆时代</a:t>
            </a:r>
            <a:endParaRPr lang="zh-CN" altLang="en-US"/>
          </a:p>
        </p:txBody>
      </p:sp>
      <p:sp>
        <p:nvSpPr>
          <p:cNvPr id="1048846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48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50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2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4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58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0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2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传统图书馆对小学教育学习资源的影响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64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传统图书馆的局限性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66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图书馆建设的发展历程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68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传统图书馆的特点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数字图书馆时代</a:t>
            </a:r>
            <a:endParaRPr lang="zh-CN" altLang="en-US"/>
          </a:p>
        </p:txBody>
      </p:sp>
      <p:sp>
        <p:nvSpPr>
          <p:cNvPr id="10489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数字图书馆的定义和特点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数字图书馆对小学教育学习资源的影响和作用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数字图书馆建设面临的挑战和解决方案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数字图书馆的发展历程和趋势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现代图书馆时代</a:t>
            </a:r>
            <a:endParaRPr lang="zh-CN" altLang="en-US"/>
          </a:p>
        </p:txBody>
      </p:sp>
      <p:sp>
        <p:nvSpPr>
          <p:cNvPr id="1048978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数字化发展：图书馆资源数字化，方便远程访问和检索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开放存取：图书馆资源向社会开放，实现资源共享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移动图书馆：移动设备可随时访问图书馆资源，方便快捷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智能化服务：图书馆提供智能化服务，如自助借还书、智能推荐等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未来图书馆展望</a:t>
            </a:r>
            <a:endParaRPr lang="zh-CN" altLang="en-US"/>
          </a:p>
        </p:txBody>
      </p:sp>
      <p:sp>
        <p:nvSpPr>
          <p:cNvPr id="104903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多元化资源：拓展图书馆资源类型，包括电子书、音频、视频等多媒体资源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数字化转型：利用信息技术提升图书馆服务效率和资源利用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智能化管理：通过人工智能技术实现图书自动化管理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个性化服务：提供定制化服务和个性化推荐，满足不同用户的需求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小学教育的资源需求</a:t>
            </a:r>
            <a:endParaRPr lang="zh-CN" altLang="en-US"/>
          </a:p>
        </p:txBody>
      </p:sp>
      <p:sp>
        <p:nvSpPr>
          <p:cNvPr id="10491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教材和教辅资源</a:t>
            </a:r>
            <a:endParaRPr lang="zh-CN" altLang="en-US"/>
          </a:p>
        </p:txBody>
      </p:sp>
      <p:sp>
        <p:nvSpPr>
          <p:cNvPr id="1049130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4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图书馆建设可以提供丰富的教材和教辅资源，满足学生的学习需求。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图书馆的教材和教辅资源可以更新换代，跟上教育发展的步伐。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0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教材是小学教育的基础资源，是学生学习和教师教学的主要依据。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2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教辅资源是辅助教材的重要资源，包括练习册、试卷、习题集等。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课外拓展资源</a:t>
            </a:r>
            <a:endParaRPr lang="zh-CN" altLang="en-US"/>
          </a:p>
        </p:txBody>
      </p:sp>
      <p:sp>
        <p:nvSpPr>
          <p:cNvPr id="10491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图书馆提供丰富的课外读物，满足学生的阅读需求。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图书馆提供电子资源，方便学生查阅资料，提高学习效率。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图书馆可以与其他学校、机构合作，共享资源，提供更广阔的学习平台。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图书馆可以举办各种讲座和活动，拓展学生的知识面。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多媒体教学资源</a:t>
            </a:r>
            <a:endParaRPr lang="zh-CN" altLang="en-US"/>
          </a:p>
        </p:txBody>
      </p:sp>
      <p:sp>
        <p:nvSpPr>
          <p:cNvPr id="1049262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小学教育需要多媒体教学资源来提高学生的学习兴趣和积极性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多媒体教学资源可以提供丰富的视听材料，帮助学生更好地理解知识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多媒体教学资源可以提高教师的教学效果和学生的学习效率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多媒体教学资源可以拓宽学生的视野，增加学生的知识面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教师培训和学习资源</a:t>
            </a:r>
            <a:endParaRPr lang="zh-CN" altLang="en-US"/>
          </a:p>
        </p:txBody>
      </p:sp>
      <p:sp>
        <p:nvSpPr>
          <p:cNvPr id="1049320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小学教育需要教师具备基本的教育技能和知识，包括教学方法、课程设计、学生管理等。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教师需要不断更新教育观念，提高教育教学水平，以适应教育改革和发展的需要。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教师需要掌握现代教育技术，如多媒体教学、网络教学等，以提高教学效果和质量。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教师需要参与各种培训和学习活动，以不断拓展自己的知识面和教育教学能力。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图书馆建设对小学教育学习资源的贡献</a:t>
            </a:r>
            <a:endParaRPr lang="zh-CN" altLang="en-US"/>
          </a:p>
        </p:txBody>
      </p:sp>
      <p:sp>
        <p:nvSpPr>
          <p:cNvPr id="10493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提供丰富的知识库和学习资源</a:t>
            </a:r>
            <a:endParaRPr lang="zh-CN" altLang="en-US"/>
          </a:p>
        </p:txBody>
      </p:sp>
      <p:sp>
        <p:nvSpPr>
          <p:cNvPr id="1049406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8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0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图书馆建设为小学生提供了丰富的阅读材料，满足他们的求知欲和好奇心。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图书馆建设为小学教育提供了多样化的学习资源，促进学生的全面发展。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图书馆建设有助于培养学生的阅读习惯和自主学习能力，提高学习效果。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图书馆是小学教育的重要辅助工具，有助于拓宽学生的知识面和视野。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https://d.book118.com/597122105043006031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Office Theme</vt:lpstr>
      <vt:lpstr>图书馆建设对小学教育学习资源的影响</vt:lpstr>
      <vt:lpstr>目录</vt:lpstr>
      <vt:lpstr>图书馆建设的发展历程</vt:lpstr>
      <vt:lpstr>传统图书馆时代</vt:lpstr>
      <vt:lpstr>数字图书馆时代</vt:lpstr>
      <vt:lpstr>现代图书馆时代</vt:lpstr>
      <vt:lpstr>未来图书馆展望</vt:lpstr>
      <vt:lpstr>小学教育的资源需求</vt:lpstr>
      <vt:lpstr>教材和教辅资源</vt:lpstr>
      <vt:lpstr>课外拓展资源</vt:lpstr>
      <vt:lpstr>多媒体教学资源</vt:lpstr>
      <vt:lpstr>教师培训和学习资源</vt:lpstr>
      <vt:lpstr>图书馆建设对小学教育学习资源的贡献</vt:lpstr>
      <vt:lpstr>提供丰富的知识库和学习资源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2024-09-03T09:00:53.659</cp:lastPrinted>
  <dcterms:created xsi:type="dcterms:W3CDTF">2024-09-03T01:00:53Z</dcterms:created>
  <dcterms:modified xsi:type="dcterms:W3CDTF">2024-09-03T01:00:55Z</dcterms:modified>
</cp:coreProperties>
</file>