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4D4891D-E841-4D0A-AA9F-9E0023B47C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7B3CE5-8DC0-4E14-BC41-BD3DCE3EE7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F03C5CD-FAB5-438F-BB24-EEF121C4ED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CEE8B0E-11DB-49DC-8B16-F52B21ECCD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6F2580E-1110-48EF-9F6A-49546BA64F5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2B521B4-862D-40CF-8CFF-1B7F6146BB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52FBF7-C128-4E7A-A481-229F4A12A31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4EB308-7345-45EF-9FFF-F0DFBE2877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64B796-C010-4764-9EA7-5F8980E108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C3F014-AD47-4FF1-A12F-511188CBAB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9283BD-6028-4B68-9AB1-56669BF36A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712403502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增材制造行业2024年公司转型挑战与机遇</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2023-12-30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增材制造行业概述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公司转型的挑战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公司转型的机遇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公司转型的策略与建议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增材制造行业概述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807" y="6294551"/>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8896"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491648"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563276" y="6356050"/>
            <a:ext cx="10628724"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653186" y="2299523"/>
            <a:ext cx="2564970"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增材制造技术定义</a:t>
            </a:r>
          </a:p>
        </p:txBody>
      </p:sp>
      <p:sp>
        <p:nvSpPr>
          <p:cNvPr id="7" name="TextBox 7"/>
          <p:cNvSpPr txBox="1"/>
          <p:nvPr/>
        </p:nvSpPr>
        <p:spPr>
          <a:xfrm>
            <a:off x="653186" y="3326163"/>
            <a:ext cx="2562225" cy="24955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增材制造是一种通过逐层添加材料来构建物体的过程。它使用数字模型数据，将各种材料，如金属、塑料等，通过粘合、熔融或光固化等方式逐层堆积并形成三维实体。</a:t>
            </a:r>
          </a:p>
        </p:txBody>
      </p:sp>
      <p:sp>
        <p:nvSpPr>
          <p:cNvPr id="8" name="TextBox 8"/>
          <p:cNvSpPr txBox="1"/>
          <p:nvPr/>
        </p:nvSpPr>
        <p:spPr>
          <a:xfrm>
            <a:off x="3381227" y="2889304"/>
            <a:ext cx="254847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可定制性强</a:t>
            </a:r>
          </a:p>
        </p:txBody>
      </p:sp>
      <p:sp>
        <p:nvSpPr>
          <p:cNvPr id="9" name="TextBox 9"/>
          <p:cNvSpPr txBox="1"/>
          <p:nvPr/>
        </p:nvSpPr>
        <p:spPr>
          <a:xfrm>
            <a:off x="3381227" y="3915944"/>
            <a:ext cx="2562225" cy="237860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能够快速制造出复杂形状和结构的零件，满足个性化需求。</a:t>
            </a:r>
          </a:p>
        </p:txBody>
      </p:sp>
      <p:sp>
        <p:nvSpPr>
          <p:cNvPr id="10" name="TextBox 10"/>
          <p:cNvSpPr txBox="1"/>
          <p:nvPr/>
        </p:nvSpPr>
        <p:spPr>
          <a:xfrm>
            <a:off x="6160873" y="2236479"/>
            <a:ext cx="261404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减少材料浪费</a:t>
            </a:r>
          </a:p>
        </p:txBody>
      </p:sp>
      <p:sp>
        <p:nvSpPr>
          <p:cNvPr id="11" name="TextBox 11"/>
          <p:cNvSpPr txBox="1"/>
          <p:nvPr/>
        </p:nvSpPr>
        <p:spPr>
          <a:xfrm>
            <a:off x="6160873" y="3263120"/>
            <a:ext cx="2609850" cy="2181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仅使用所需材料，减少废料和生产成本。</a:t>
            </a:r>
          </a:p>
        </p:txBody>
      </p:sp>
      <p:sp>
        <p:nvSpPr>
          <p:cNvPr id="12" name="TextBox 12"/>
          <p:cNvSpPr txBox="1"/>
          <p:nvPr/>
        </p:nvSpPr>
        <p:spPr>
          <a:xfrm>
            <a:off x="8966324" y="2889304"/>
            <a:ext cx="265338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缩短产品开发周期</a:t>
            </a:r>
          </a:p>
        </p:txBody>
      </p:sp>
      <p:sp>
        <p:nvSpPr>
          <p:cNvPr id="13" name="TextBox 13"/>
          <p:cNvSpPr txBox="1"/>
          <p:nvPr/>
        </p:nvSpPr>
        <p:spPr>
          <a:xfrm>
            <a:off x="8966324" y="3915944"/>
            <a:ext cx="2653383" cy="207264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无需传统加工工艺的模具和工装夹具，可快速迭代和优化设计。</a:t>
            </a:r>
          </a:p>
        </p:txBody>
      </p:sp>
      <p:sp>
        <p:nvSpPr>
          <p:cNvPr id="14" name="AutoShape 14"/>
          <p:cNvSpPr/>
          <p:nvPr/>
        </p:nvSpPr>
        <p:spPr>
          <a:xfrm rot="-10800000">
            <a:off x="795939" y="1447431"/>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95955" y="1561173"/>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01</a:t>
            </a:r>
          </a:p>
        </p:txBody>
      </p:sp>
      <p:sp>
        <p:nvSpPr>
          <p:cNvPr id="16" name="AutoShape 16"/>
          <p:cNvSpPr/>
          <p:nvPr/>
        </p:nvSpPr>
        <p:spPr>
          <a:xfrm rot="-10800000">
            <a:off x="3539937"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3639953"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02</a:t>
            </a:r>
          </a:p>
        </p:txBody>
      </p:sp>
      <p:sp>
        <p:nvSpPr>
          <p:cNvPr id="18" name="AutoShape 18"/>
          <p:cNvSpPr/>
          <p:nvPr/>
        </p:nvSpPr>
        <p:spPr>
          <a:xfrm rot="10800000">
            <a:off x="6323866" y="1379194"/>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423882" y="1492936"/>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03</a:t>
            </a:r>
          </a:p>
        </p:txBody>
      </p:sp>
      <p:sp>
        <p:nvSpPr>
          <p:cNvPr id="20" name="AutoShape 20"/>
          <p:cNvSpPr/>
          <p:nvPr/>
        </p:nvSpPr>
        <p:spPr>
          <a:xfrm rot="-10800000">
            <a:off x="9134415"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9234431"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04</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增材制造技术的定义与特点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86" r="18786"/>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6383" b="1638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增材制造技术的应用领域</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制造复杂金属零件，减轻重量，提高性能。</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生产轻量化零件，提高燃油效率和性能。</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定制化植入物和医疗器械，满足个性化需求。</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用于教学和科研，快速原型制作和验证设计概念。</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航空航天</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汽车</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医疗</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教育</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发展现状</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增材制造技术在全球范围内得到广泛应用，市场规模持续增长。技术不断创新，材料和设备性能不断提升。同时，行业面临着技术标准、知识产权保护等挑战。</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发展趋势</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随着技术的成熟和普及，增材制造将在更多领域得到应用。未来发展方向包括高精度、高效率、智能化、绿色化等。同时，行业将加强技术研发、标准制定、人才培养等方面的合作，促进产业健康发展。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增材制造行业的发展现状与趋势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公司转型的挑战</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增材制造技术的快速发展，需要公司不断更新技术和设备，以满足市场需求和客户要求。</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新材料、新工艺的不断涌现，需要公司不断探索和尝试，以适应技术变革和产业升级。</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技术创新需要大量的研发投入和人才培养，需要公司具备足够的资金和技术实力。</a:t>
              </a:r>
            </a:p>
          </p:txBody>
        </p:sp>
      </p:grpSp>
      <p:pic>
        <p:nvPicPr>
          <p:cNvPr id="14" name="Picture 14"/>
          <p:cNvPicPr>
            <a:picLocks noChangeAspect="1"/>
          </p:cNvPicPr>
          <p:nvPr/>
        </p:nvPicPr>
        <p:blipFill>
          <a:blip r:embed="rId2"/>
          <a:srcRect l="23458" r="23458"/>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22833" r="22833"/>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技术创新的挑战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792" r="1679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675" r="16675"/>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25317" r="2531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增材制造行业竞争激烈，需要公司不断提升产品质量和服务水平，以获得市场份额。</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客户需求多样化，需要公司不断创新和改进产品，以满足客户个性化需求。</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价格战和成本压力，需要公司加强成本控制和优化管理，以提高盈利能力。</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市场竞争的挑战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增材制造行业法规和标准不完善，需要公司加强合规意识和风险控制。</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知识产权保护和侵权纠纷，需要公司加强知识产权保护和法律维权意识。</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环保和安全生产要求，需要公司加强环保和安全生产管理，确保合规运营。</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14667" r="14667"/>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527" r="527"/>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法规与标准的挑战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增材制造行业需要高素质、专业化的人才队伍，需要公司加强人才培养和引进。</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人才流失和招聘难度大，需要公司加强员工福利和企业文化建设，提高员工忠诚度。</a:t>
            </a:r>
          </a:p>
        </p:txBody>
      </p:sp>
      <p:pic>
        <p:nvPicPr>
          <p:cNvPr id="6" name="Picture 6"/>
          <p:cNvPicPr>
            <a:picLocks noChangeAspect="1"/>
          </p:cNvPicPr>
          <p:nvPr/>
        </p:nvPicPr>
        <p:blipFill>
          <a:blip r:embed="rId2"/>
          <a:srcRect t="7838" b="783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065" b="21065"/>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人才结构不合理和技能不足，需要公司加强员工培训和技能提升，提高员工综合素质。</a:t>
            </a:r>
          </a:p>
        </p:txBody>
      </p:sp>
      <p:pic>
        <p:nvPicPr>
          <p:cNvPr id="10" name="Picture 10"/>
          <p:cNvPicPr>
            <a:picLocks noChangeAspect="1"/>
          </p:cNvPicPr>
          <p:nvPr/>
        </p:nvPicPr>
        <p:blipFill>
          <a:blip r:embed="rId4"/>
          <a:srcRect t="15372" b="15372"/>
          <a:stretch>
            <a:fillRect/>
          </a:stretch>
        </p:blipFill>
        <p:spPr>
          <a:xfrm>
            <a:off x="544772" y="4664093"/>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人才需求的挑战</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公司转型的机遇</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随着增材制造技术的普及和成熟，市场需求呈现快速增长趋势，为增材制造企业提供了广阔的发展空间。</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增材制造技术广泛应用于航空航天、医疗、汽车、建筑等领域，随着技术的进步和应用领域的拓展，市场需求不断增长。企业可以抓住市场机遇，加大研发投入，提高技术水平和产品质量，满足市场需求。</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市场需求增长的机遇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增材制造技术的进步为新材料的研发和应用提供了更多可能性，为企业创新提供了新的机会。</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增材制造技术的特点使得新材料在制造过程中能够更好地发挥其性能优势，为企业提供了新的产品研发方向。企业可以与科研机构、高校等合作，共同研发具有自主知识产权的新材料，提高产品竞争力。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新材料开发的机遇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https://d.book118.com/597124035022006032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2024-09-04T18:32:01.006</cp:lastPrinted>
  <dcterms:created xsi:type="dcterms:W3CDTF">2024-09-04T10:32:01Z</dcterms:created>
  <dcterms:modified xsi:type="dcterms:W3CDTF">2024-09-04T10:32:03Z</dcterms:modified>
</cp:coreProperties>
</file>