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08510-0D2E-40DA-A33A-8CF9FE28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6CBDF-E577-4EFE-85AB-D4AED2EC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A982-8576-4EE8-99A3-8F8C6E33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BCF37-C7F2-49A4-B99F-6AFB2420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80A06-AF7B-497C-AF8B-0A113BCE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C9E9F-9605-47C7-9E7D-ADC0EDB0B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FFDDD-2D8C-4DE6-B8DD-F8BC1DF4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08A43-A2DB-4500-9415-20455982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8E753-4AE0-4905-9BDD-2D84BA67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92136-8BCD-4139-B306-7470D78B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34483-CE2C-4B09-85D9-3FE8A752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415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从事故学习的安全管理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安全管理理念更新与提升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风险评估与预防机制建立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安全监管与责任追究机制完善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员工安全意识培养及教育培训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典型事故案例介绍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某化工厂爆炸事故。该事故导致多人伤亡，大量财产损失。事故发生在化工厂的生产车间，由于操作不当导致化学反应失控引发爆炸。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某煤矿透水事故。该事故造成多人被困井下，经过救援，部分被困人员获救，但仍有人员不幸遇难。事故原因是矿井地质条件复杂，加之安全管理不到位导致透水事故发生。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某建筑工地坍塌事故。该事故造成多名工人被埋，经过紧急救援，被困人员全部获救。事故原因是施工现场管理混乱，安全措施不到位导致坍塌事故发生。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操作不当、设备故障、技术缺陷等是导致事故发生的直接原因。例如，在化工厂爆炸事故中，操作人员未按照操作规程进行操作，导致化学反应失控引发爆炸。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安全管理不到位、监管缺失等是导致事故发生的间接原因。例如，在煤矿透水事故中，矿井地质条件复杂，但安全管理不到位，未能及时发现并采取措施消除安全隐患，最终导致事故发生。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人为原因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违章操作、安全意识淡薄等是导致事故发生的重要原因。例如，在建筑工地坍塌事故中，施工现场管理混乱，工人安全意识淡薄，违章操作导致坍塌事故发生。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事故原因剖析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教训与启示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企业应建立完善的安全管理体系，加强安全监管和隐患排查治理工作，确保各项安全措施得到有效执行。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企业应提高员工的技术水平和操作技能，加强培训和考核工作，确保员工能够熟练掌握操作规程和应急处置措施。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企业应建立完善的应急预案体系，加强应急演练和培训工作，提高员工应对突发事件的能力和水平。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企业应加强员工的安全意识教育，提高员工的安全意识和自我保护能力，使员工能够自觉遵守安全规章制度和操作规程。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安全管理理念更新与提升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000" b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单一手段应对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传统手段通常采取单一的惩罚或赔偿方式应对事故，缺乏系统性的安全管理措施。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事故难免论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传统观念认为事故是不可避免的，因此缺乏预防和控制的积极性。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事后处理为主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传统安全管理往往侧重于事故发生后的处理和补救，而忽视事前的预防和风险控制。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传统安全管理理念反思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现代安全管理强调对风险的识别、评估和预控，通过科学的方法和手段降低事故发生的概率。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现代安全管理采用系统化的管理思想，从组织、制度、技术等多个方面构建安全管理体系。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现代安全管理追求持续改进，通过不断学习和创新，提高安全管理的水平和效果。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现代安全管理理念引入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企业应树立正确的安全价值观，将安全作为企业的核心价值观之一，营造全员关注安全的氛围。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企业应制定明确的安全行为规范，规范员工的安全行为，培养良好的安全习惯。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企业应定期开展安全培训和宣传活动，提高员工的安全意识和技能水平，增强员工的安全责任感。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风险评估与预防机制建立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识别可能导致事故发生的各种危险源，包括设备故障、人为失误、环境因素等。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对识别出的危险源进行深入分析，评估其可能性和后果严重程度。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根据风险分析结果，制定相应的风险评估报告，明确风险等级和应对措施。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定期开展安全检查，及时发现和纠正潜在的安全隐患，降低事故发生的可能性。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鼓励员工积极参与风险识别和评估工作，发挥其熟悉工作环境和设备的优势，提高风险识别的准确性和全面性。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历史事故分析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通过对历史事故数据的统计和分析，识别出事故发生的规律和趋势，为风险评估提供数据支持。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https://d.book118.com/597124150016006035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2024-09-09T09:14:23.135</cp:lastPrinted>
  <dcterms:created xsi:type="dcterms:W3CDTF">2024-09-09T01:14:23Z</dcterms:created>
  <dcterms:modified xsi:type="dcterms:W3CDTF">2024-09-09T01:14:25Z</dcterms:modified>
</cp:coreProperties>
</file>