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7EC244-2AD0-453F-897C-4A4846F80B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51F1C3-E5A5-4291-9D97-134E5AD0BA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5A8495-40BB-49C0-BBAC-E7A3AC2262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A45FBBA-F550-4D6A-A7B2-D298BA9451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AF013EC-0B5D-4CDB-92B2-9E10C84C32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5CE3DD6-A33A-461A-A5DE-C26635ABA0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5EA5D7C-47C8-4C05-A78E-3157963FAE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7401A3-1FE0-4E73-9B39-932AD4BE33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BE6C60-B43B-417E-84CB-2D3D201CF3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682699-C68F-4399-AEB8-79F29DA0F3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48267B-409D-4E68-8615-8C1976818B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97125124040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护士进修对患者隐私保护的重要性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患者隐私保护概述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护士进修对患者隐私保护的影响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护士进修中患者隐私保护的实践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护士进修对患者隐私保护的挑战与对策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随着医疗技术的不断进步和医疗服务的日益完善，患者隐私保护问题逐渐凸显其重要性。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医疗行业快速发展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6343" r="2634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法律法规的要求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6689" r="6689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提升医疗服务质量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6343" r="2634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国内外相关法律法规对患者隐私保护有明确规定，医疗机构和医护人员有责任和义务保护患者隐私。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加强护士进修，提高护士对患者隐私保护的认识和技能，有助于提升医疗服务质量和患者满意度。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护士进修的必要性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增强隐私保护意识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通过进修学习，护士能够更加深入地了解患者隐私保护的重要性和必要性，从而增强隐私保护意识。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掌握隐私保护技能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进修过程中，护士可以学习到更多关于患者隐私保护的专业知识和技能，如如何妥善保管患者病历资料、如何避免泄露患者隐私等。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提升职业素养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护士作为医疗团队的重要成员，通过进修学习可以提升自身的职业素养和综合能力，更好地为患者提供优质的医疗服务。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适应医疗行业发展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随着医疗行业的不断发展，护士需要不断学习和进修，以适应行业发展的需求和变化，为患者提供更加安全、高效的医疗服务。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患者隐私保护概述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045" r="3204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7965" r="279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指个人生活中不愿为他人知悉或不愿公开的信息、活动和空间。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隐私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指公民享有的私人生活安宁与私人信息依法受到保护，不被他人非法侵扰、知悉、搜集、利用和公开等的一种人格权。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隐私权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隐私与隐私权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保护患者隐私是对患者人格的尊重，有助于维护患者的尊严和形象。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4667" r="1466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792" r="16792"/>
          <a:stretch>
            <a:fillRect/>
          </a:stretch>
        </p:blipFill>
        <p:spPr>
          <a:xfrm>
            <a:off x="5168348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维护患者尊严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保护患者隐私能够增强患者对医护人员的信任，有利于建立良好的医患关系。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促进医患信任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保护患者隐私有助于防止患者个人信息的泄露，避免给患者带来不必要的麻烦和损失。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防止信息泄露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患者隐私保护的重要性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5788" b="578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815" b="2815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520" b="252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护士在患者隐私保护中的角色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守护者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护士应当守护患者的隐私，确保患者的个人信息不被泄露。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教育者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护士应当向患者及其家属宣传隐私保护的重要性，提高他们的隐私保护意识。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执行者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护士应当严格执行医院关于患者隐私保护的规章制度，确保患者隐私得到切实保障。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护士进修对患者隐私保护的影响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意识到隐私保护的重要性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通过进修，护士能够更深入地了解患者隐私保护的法律、伦理和医疗标准，从而增强对隐私保护的重视。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尊重患者权利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进修教育强调患者权利，包括隐私权，使护士更加尊重和保护患者的个人信息和隐私。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486" r="2348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提高护士的隐私保护意识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进修课程通常包括隐私保护技术和方法的教学，如数据加密、匿名化处理和访问控制等，使护士具备更强的隐私保护能力。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进修还帮助护士提升与患者的沟通和协调能力，以便更好地向患者解释隐私保护措施，减少误解和纠纷。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增强护士的隐私保护技能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提升沟通和协调能力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学习隐私保护技术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https://d.book118.com/597125124040006051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Arial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2024-09-24T05:22:47.362</cp:lastPrinted>
  <dcterms:created xsi:type="dcterms:W3CDTF">2024-09-23T21:22:47Z</dcterms:created>
  <dcterms:modified xsi:type="dcterms:W3CDTF">2024-09-23T21:22:49Z</dcterms:modified>
</cp:coreProperties>
</file>