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87DBE-322F-4B6A-BBB2-444CB779B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D7A69-5448-4A7B-912E-0914467E2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B939E-DFE9-437F-9766-AB1146AE2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2262E5-1153-470B-BA8B-DAAC86F2B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9BA81D-01C0-4802-8D52-C342CFABF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BE7A9F-D46F-4012-8D52-F1895D6C8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2DE339-C287-4D19-98B9-C0A447031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B00069-7B6B-46F5-9BD4-A00C0FE6F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06D061-5C5B-444C-B685-EE74A7445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81F23-D64A-4FA8-8ECC-00D8EE530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73050-B514-4806-8ECE-98B8A2315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26036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培养自我激励与积极心态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自我激励的方法与技巧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培养积极心态的途径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应对挫折与困难的心态调整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实践案例分享与启示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自我激励能够激发个人的内在驱动力，使人更加专注于目标，并努力付诸实践。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激发内在驱动力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增加工作热情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00" r="14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培养主动性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64" r="1606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通过自我激励，个人可以更加热爱自己的工作，提高工作积极性和效率。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自我激励有助于培养个人的主动性，使其更加积极地面对挑战和困难。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提升个人动力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自我激励能够帮助个人肯定自我价值，增强自信心，从而更好地应对生活中的各种挑战。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288" r="2028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肯定自我价值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通过自我激励，个人可以更加坚定地面对挫折和失败，不轻易放弃，并从中汲取经验教训。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提高抗挫能力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自我激励有助于个人勇于尝试新事物，拓展自己的舒适区，从而获得更多的成长机会。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拓展舒适区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增强自信心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自我激励能够帮助个人更加明确地设定和追求目标，使行动更加有方向性和针对性。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167" r="20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通过自我激励，个人可以保持持续的努力和奋斗，不断向目标迈进。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保持持续努力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282" r="1428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自我激励有助于个人在追求目标的过程中，更加勇敢地面对和克服各种挑战与困难。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应对挑战与困难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实现目标与梦想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积极心态的作用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493" r="24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乐观面对挑战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勇于接受挑战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积极心态使人更愿意接受和面对挑战，将困难视为成长的机会。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积极应对压力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乐观的态度有助于更好地应对压力，减轻焦虑和抑郁情绪。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坚持不懈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在面对挫折时，积极心态使人更容易坚持并努力克服障碍。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乐观的态度有助于改善沟通技巧，促进更有效的交流和合作。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增强吸引力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积极的人更容易吸引他人，形成更广泛和深入的人际关系。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增强信任感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积极心态使人更容易赢得他人的信任，从而建立更稳固的人际关系。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542" r="13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062" r="1306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拓展人际关系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积极心态有助于提高个人的幸福感和满足感，使生活更加充实和有意义。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提升幸福感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乐观的态度有助于减轻身心压力，降低患病风险，提高整体健康水平。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促进身心健康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积极心态可以激发个人的创造力和热情，从而提高工作效率和绩效。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自我激励的方法与技巧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目标分解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将大目标分解为小目标，逐步完成，以保持持续的动力和成就感。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目标可视化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通过制作愿景板、写下目标等方式，让目标可视化，时刻提醒自己前进的方向。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确定具体目标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将目标具体化、明确化，以便清晰地了解自己要达成的结果。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设定明确目标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坚持执行计划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保持自律和毅力，按照计划逐步推进，不断积累成果和经验。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为实现目标，制定详细的行动计划，包括时间规划、资源分配等。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在执行计划过程中，根据实际情况灵活调整，确保计划的可实施性。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制定可行计划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https://d.book118.com/597126036060006030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2024-09-02T00:31:02.198</cp:lastPrinted>
  <dcterms:created xsi:type="dcterms:W3CDTF">2024-09-01T16:31:02Z</dcterms:created>
  <dcterms:modified xsi:type="dcterms:W3CDTF">2024-09-01T16:31:04Z</dcterms:modified>
</cp:coreProperties>
</file>