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2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8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6318E-4507-4736-BC86-A2078F8D6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F6B33-615B-4F1E-B150-80F1CB9B0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637F0-F469-4D42-B74D-DC598D4FE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10170-DF98-4434-8506-A3CD38D74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35E0AE-C377-411E-9B11-ED48AFDB0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BA621-180E-401E-AE7F-B9421B62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C3BC6-4107-4F64-8D0B-7DBACEFA0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88D7D-7985-462F-BE2C-2068CF6F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D6500-1FB4-4D61-B240-110A20048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955C6-126C-41B0-BEE7-5B8547F0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5A008-E32D-4796-B0D6-99BD53825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613" r:id="rId2"/>
    <p:sldLayoutId id="2147487614" r:id="rId3"/>
    <p:sldLayoutId id="2147487615" r:id="rId4"/>
    <p:sldLayoutId id="2147487616" r:id="rId5"/>
    <p:sldLayoutId id="2147487617" r:id="rId6"/>
    <p:sldLayoutId id="2147487618" r:id="rId7"/>
    <p:sldLayoutId id="2147487619" r:id="rId8"/>
    <p:sldLayoutId id="2147487620" r:id="rId9"/>
    <p:sldLayoutId id="2147487621" r:id="rId10"/>
    <p:sldLayoutId id="21474876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15" Type="http://schemas.openxmlformats.org/officeDocument/2006/relationships/tags" Target="../tags/tag283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26040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古代文学作品研读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7208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97028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作品选择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93916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123063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780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20358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文学价值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00088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2293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83857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309943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历史背景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06070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33540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89458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416115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研读方法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11861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441261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950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521716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作品评价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517461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5468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作品选择</a:t>
            </a:r>
            <a:endParaRPr lang="zh-CN" altLang="en-US"/>
          </a:p>
        </p:txBody>
      </p:sp>
      <p:sp>
        <p:nvSpPr>
          <p:cNvPr id="10489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选择标准</a:t>
            </a:r>
            <a:endParaRPr lang="zh-CN" altLang="en-US"/>
          </a:p>
        </p:txBody>
      </p:sp>
      <p:sp>
        <p:nvSpPr>
          <p:cNvPr id="10490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作品年代：选择具有代表性的古代文学作品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作品类型：选择诗歌、散文、小说等多种类型的文学作品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作品影响力：选择对后世文学产生深远影响的文学作品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作品价值：选择具有思想性、艺术性、历史性的文学作品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代表性作品</a:t>
            </a:r>
            <a:endParaRPr lang="zh-CN" altLang="en-US"/>
          </a:p>
        </p:txBody>
      </p:sp>
      <p:sp>
        <p:nvSpPr>
          <p:cNvPr id="1049142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《诗经》：中国最早的诗歌总集，反映了古代社会的生活面貌和思想感情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《汉书》：东汉时期班固的著作，是中国第一部纪传体断代史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《楚辞》：战国时期楚国诗人屈原等人的作品，具有浓厚的浪漫主义色彩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《三国志》：西晋时期陈寿的著作，记载了东汉末年至西晋初年的历史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《史记》：西汉时期司马迁的著作，被誉为“史家之绝唱，无韵之离骚”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《红楼梦》：清代曹雪芹的著作，被誉为中国古典小说的巅峰之作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文学价值</a:t>
            </a:r>
            <a:endParaRPr lang="zh-CN" altLang="en-US"/>
          </a:p>
        </p:txBody>
      </p:sp>
      <p:sp>
        <p:nvSpPr>
          <p:cNvPr id="104923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3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语言特色</a:t>
            </a:r>
            <a:endParaRPr lang="zh-CN" altLang="en-US"/>
          </a:p>
        </p:txBody>
      </p:sp>
      <p:sp>
        <p:nvSpPr>
          <p:cNvPr id="104931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古代文学作品的语言特点：简洁、生动、形象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古代文学作品的语言风格：豪放、婉约、清新、质朴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古代文学作品的语言技巧：比喻、拟人、夸张、对仗等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古代文学作品的语言魅力：通过语言传达作者的情感和思想，使读者产生共鸣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艺术手法</a:t>
            </a:r>
            <a:endParaRPr lang="zh-CN" altLang="en-US"/>
          </a:p>
        </p:txBody>
      </p:sp>
      <p:sp>
        <p:nvSpPr>
          <p:cNvPr id="1049374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76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7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8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比喻：通过比喻表达抽象概念，使文章更具形象性和生动性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8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82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84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7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86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拟人：将非人类事物赋予人类特征，使文章更具趣味性和亲切感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8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90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92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8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94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夸张：通过夸张手法强调事物的特点，使文章更具感染力和冲击力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9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98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00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8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02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对比：通过对比手法突出事物的特点，使文章更具层次感和立体感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0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思想内涵</a:t>
            </a:r>
            <a:endParaRPr lang="zh-CN" altLang="en-US"/>
          </a:p>
        </p:txBody>
      </p:sp>
      <p:sp>
        <p:nvSpPr>
          <p:cNvPr id="104944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反映社会现实：通过文学作品反映当时的社会状况和人民生活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5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传达价值观念：通过文学作品传达作者的价值观念和思想理念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5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启迪人生智慧：通过文学作品启迪读者的人生智慧和思考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6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传承文化精神：通过文学作品传承中华民族的优秀传统文化和精神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历史背景</a:t>
            </a:r>
            <a:endParaRPr lang="zh-CN" altLang="en-US"/>
          </a:p>
        </p:txBody>
      </p:sp>
      <p:sp>
        <p:nvSpPr>
          <p:cNvPr id="104951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1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社会背景</a:t>
            </a:r>
            <a:endParaRPr lang="zh-CN" altLang="en-US"/>
          </a:p>
        </p:txBody>
      </p:sp>
      <p:sp>
        <p:nvSpPr>
          <p:cNvPr id="104959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社会风气：古代文学作品的创作背景往往与社会风气有关，如《西游记》中的唐朝社会风气。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0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经济状况：古代文学作品的创作背景往往与经济状况有关，如《金瓶梅》中的明朝经济状况。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政治制度：古代文学作品的创作背景往往与政治制度有关，如《水浒传》中的宋朝政治制度。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1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朝代更迭：古代文学作品的创作背景往往与朝代更迭有关，如《红楼梦》中的清朝社会背景。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https://d.book118.com/597126040142006040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2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6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演示夏行楷</vt:lpstr>
      <vt:lpstr>演示佛系体</vt:lpstr>
      <vt:lpstr>+中文标题</vt:lpstr>
      <vt:lpstr>+中文正文</vt:lpstr>
      <vt:lpstr>Office Theme</vt:lpstr>
      <vt:lpstr>古代文学作品研读</vt:lpstr>
      <vt:lpstr>目录</vt:lpstr>
      <vt:lpstr>作品选择</vt:lpstr>
      <vt:lpstr>选择标准</vt:lpstr>
      <vt:lpstr>代表性作品</vt:lpstr>
      <vt:lpstr>文学价值</vt:lpstr>
      <vt:lpstr>语言特色</vt:lpstr>
      <vt:lpstr>艺术手法</vt:lpstr>
      <vt:lpstr>思想内涵</vt:lpstr>
      <vt:lpstr>历史背景</vt:lpstr>
      <vt:lpstr>社会背景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2024-09-13T07:12:37.000</cp:lastPrinted>
  <dcterms:created xsi:type="dcterms:W3CDTF">2024-09-12T23:12:37Z</dcterms:created>
  <dcterms:modified xsi:type="dcterms:W3CDTF">2024-09-12T23:12:39Z</dcterms:modified>
</cp:coreProperties>
</file>