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A1C64-AFD0-4B6C-8684-5BE7F6A2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475CA-60D8-4BFD-A7B3-E1A20EF4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CFEAA-66F4-461B-8AC6-23929C7F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93E58-B530-493D-BDA8-74CC3545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74E38-DB4D-482E-B40B-0FFE4F58D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180ED-A285-4C20-A082-D34ED2B3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EAA95-84F2-4810-8DA3-30EFA49B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F6336-06A7-458F-8583-60A82224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F6CB6-7D88-4CEC-B286-B9A55C55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ABC40-2B92-442C-80C2-E8B0A0AF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D9933-311E-460A-B34B-7ACC5D87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0024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大客户营销管理策略的用户体验与满意度研究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用户体验在大客户营销管理中的应用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满意度在大客户营销管理中的影响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用户体验与满意度的关系研究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" r="15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随着市场竞争的加剧，大客户成为企业争夺的重点，大客户营销管理策略对于企业的生存和发展具有重要意义。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在营销管理中，用户体验和满意度是影响大客户忠诚度和持续合作的关键因素，提升用户体验和满意度有助于企业赢得大客户的信任和支持。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用户体验和满意度的重要性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研究目的：本研究旨在探讨大客户营销管理策略对用户体验和满意度的影响，为企业制定有效的大客户营销管理策略提供理论支持和实践指导。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研究问题：本研究将围绕以下几个方面展开探讨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大客户营销管理策略的现状及存在的问题；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用户体验和满意度评价体系的构建；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大客户营销管理策略对用户体验和满意度的影响机制；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提升大客户营销管理策略中用户体验和满意度的有效途径。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大客户通常指的是对企业的产品或服务需求量大、采购频次高、对企业的经营业绩产生重要影响的客户。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大客户往往具有采购集中、决策周期长、服务要求高等特点，需要企业投入更多的资源和精力进行维护和管理。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通过市场调研和数据分析，识别出潜在的大客户和目标客户群体。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与大客户建立良好的信任和合作关系，提高客户黏性。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根据大客户的需求和特点，提供个性化的产品和服务解决方案。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个性化服务提供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定期跟进大客户的反馈和需求变化，及时调整营销策略和服务方案。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持续跟进和优化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6" r="14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07" r="143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大客户是企业的重要收入来源，维护好大客户关系有助于提升企业的整体业绩。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提升企业业绩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与大客户合作可以提升企业的品牌知名度和影响力，吸引更多优质客户。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大客户的需求往往具有前瞻性和引领性，有助于推动企业进行产品创新和升级。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通过精准的大客户营销策略，可以降低企业的营销成本和提高营销效率。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用户体验在大客户营销管理中的应用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用户体验（User Experience，简称UX/UE）是指用户在使用产品或服务过程中所建立起来的一种纯主观感受。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用户体验设计（User Experience Design，简称UED/UXD）是一种通过提升用户在使用产品或服务时的整体感受，从而优化产品或服务的设计方法。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用户体验包括用户在使用产品或服务前、使用期间和使用之后的全部感受，包括情感、信仰、喜好、认知印象、生理和心理反应、行为和成就等各个方面。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良好的用户体验可以增加客户对品牌的信任度和好感度，从而提升品牌形象。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通过优化用户体验，可以提高客户的满意度和忠诚度，进而促进销售增长。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通过改善用户体验，可以减少客户流失和投诉，降低营销成本。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用户体验在大客户营销中的作用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通过深入了解目标用户的需求、喜好和行为习惯，设计出更符合用户需求的产品或服务。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功能完善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通过改进产品或服务的界面设计，使其更加简洁、易用和美观，提高用户的操作便捷性和视觉舒适度。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通过增加或优化产品或服务的功能，提高用户的满意度和使用效率。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通过提供优质的售前、售中和售后服务，增强客户的信任感和忠诚度。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提升用户体验的方法和手段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https://d.book118.com/597130024041006040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2024-09-12T13:56:54.871</cp:lastPrinted>
  <dcterms:created xsi:type="dcterms:W3CDTF">2024-09-12T05:56:54Z</dcterms:created>
  <dcterms:modified xsi:type="dcterms:W3CDTF">2024-09-12T05:56:56Z</dcterms:modified>
</cp:coreProperties>
</file>