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08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32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038C0-196B-40AF-B476-7326E916D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25545-7A73-448E-87CA-438BD4798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8944B-61A9-461F-B3DB-6673C578D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FF14D-B94A-4E0B-ADD8-6698D28C2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5B2452-5FCF-45E8-BF65-75282CFFF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930FF6-54B8-42A6-9BF2-BD8DC9275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71382A-6DED-42B6-83F8-C36386EDF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B59E2-A44B-4992-95DE-BD6FE5B74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10C4D-14B0-4802-A130-23FDA8414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B0CEE-5C68-45D6-874C-20F5DE687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865E1-6669-4887-B4B2-0E3DE48FB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0079" r:id="rId2"/>
    <p:sldLayoutId id="2147500080" r:id="rId3"/>
    <p:sldLayoutId id="2147500081" r:id="rId4"/>
    <p:sldLayoutId id="2147500082" r:id="rId5"/>
    <p:sldLayoutId id="2147500083" r:id="rId6"/>
    <p:sldLayoutId id="2147500084" r:id="rId7"/>
    <p:sldLayoutId id="2147500085" r:id="rId8"/>
    <p:sldLayoutId id="2147500086" r:id="rId9"/>
    <p:sldLayoutId id="2147500087" r:id="rId10"/>
    <p:sldLayoutId id="214750008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30126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2024年创新创业的未来导向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创新创业的发展趋势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未来导向的创新创业领域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政策环境与支持体系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创新创业的挑战与机遇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创新创业的社会影响与价值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创新创业的发展趋势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技术驱动的创新</a:t>
            </a:r>
            <a:endParaRPr lang="zh-CN" altLang="en-US"/>
          </a:p>
        </p:txBody>
      </p:sp>
      <p:sp>
        <p:nvSpPr>
          <p:cNvPr id="1049024" name="矩形 38"/>
          <p:cNvSpPr/>
          <p:nvPr>
            <p:custDataLst>
              <p:tags r:id="rId2"/>
            </p:custDataLst>
          </p:nvPr>
        </p:nvSpPr>
        <p:spPr>
          <a:xfrm rot="204112">
            <a:off x="608400" y="1900125"/>
            <a:ext cx="3256997" cy="170074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39"/>
          <p:cNvSpPr/>
          <p:nvPr>
            <p:custDataLst>
              <p:tags r:id="rId3"/>
            </p:custDataLst>
          </p:nvPr>
        </p:nvSpPr>
        <p:spPr>
          <a:xfrm>
            <a:off x="612249" y="1900766"/>
            <a:ext cx="3256997" cy="170074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TextBox 2"/>
          <p:cNvSpPr txBox="1"/>
          <p:nvPr>
            <p:custDataLst>
              <p:tags r:id="rId4"/>
            </p:custDataLst>
          </p:nvPr>
        </p:nvSpPr>
        <p:spPr>
          <a:xfrm>
            <a:off x="800865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人工智能：AI技术在创新创业中的应用和影响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0" name="矩形 100"/>
          <p:cNvSpPr/>
          <p:nvPr>
            <p:custDataLst>
              <p:tags r:id="rId5"/>
            </p:custDataLst>
          </p:nvPr>
        </p:nvSpPr>
        <p:spPr>
          <a:xfrm rot="204112">
            <a:off x="4462825" y="1900125"/>
            <a:ext cx="3256997" cy="170074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101"/>
          <p:cNvSpPr/>
          <p:nvPr>
            <p:custDataLst>
              <p:tags r:id="rId6"/>
            </p:custDataLst>
          </p:nvPr>
        </p:nvSpPr>
        <p:spPr>
          <a:xfrm>
            <a:off x="4466674" y="1900766"/>
            <a:ext cx="3256997" cy="170074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TextBox 2"/>
          <p:cNvSpPr txBox="1"/>
          <p:nvPr>
            <p:custDataLst>
              <p:tags r:id="rId7"/>
            </p:custDataLst>
          </p:nvPr>
        </p:nvSpPr>
        <p:spPr>
          <a:xfrm>
            <a:off x="4655931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大数据：大数据技术在创新创业中的应用和影响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6" name="矩形 122"/>
          <p:cNvSpPr/>
          <p:nvPr>
            <p:custDataLst>
              <p:tags r:id="rId8"/>
            </p:custDataLst>
          </p:nvPr>
        </p:nvSpPr>
        <p:spPr>
          <a:xfrm rot="204112">
            <a:off x="8317250" y="1900125"/>
            <a:ext cx="3256997" cy="170074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123"/>
          <p:cNvSpPr/>
          <p:nvPr>
            <p:custDataLst>
              <p:tags r:id="rId9"/>
            </p:custDataLst>
          </p:nvPr>
        </p:nvSpPr>
        <p:spPr>
          <a:xfrm>
            <a:off x="8321099" y="1900766"/>
            <a:ext cx="3256997" cy="170074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TextBox 2"/>
          <p:cNvSpPr txBox="1"/>
          <p:nvPr>
            <p:custDataLst>
              <p:tags r:id="rId10"/>
            </p:custDataLst>
          </p:nvPr>
        </p:nvSpPr>
        <p:spPr>
          <a:xfrm>
            <a:off x="8509073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云计算：云计算技术在创新创业中的应用和影响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2" name="矩形 89"/>
          <p:cNvSpPr/>
          <p:nvPr>
            <p:custDataLst>
              <p:tags r:id="rId11"/>
            </p:custDataLst>
          </p:nvPr>
        </p:nvSpPr>
        <p:spPr>
          <a:xfrm rot="204112">
            <a:off x="608400" y="4139130"/>
            <a:ext cx="3256997" cy="170074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90"/>
          <p:cNvSpPr/>
          <p:nvPr>
            <p:custDataLst>
              <p:tags r:id="rId12"/>
            </p:custDataLst>
          </p:nvPr>
        </p:nvSpPr>
        <p:spPr>
          <a:xfrm>
            <a:off x="612249" y="4139771"/>
            <a:ext cx="3256997" cy="170074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TextBox 2"/>
          <p:cNvSpPr txBox="1"/>
          <p:nvPr>
            <p:custDataLst>
              <p:tags r:id="rId13"/>
            </p:custDataLst>
          </p:nvPr>
        </p:nvSpPr>
        <p:spPr>
          <a:xfrm>
            <a:off x="800865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物联网：物联网技术在创新创业中的应用和影响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8" name="矩形 111"/>
          <p:cNvSpPr/>
          <p:nvPr>
            <p:custDataLst>
              <p:tags r:id="rId14"/>
            </p:custDataLst>
          </p:nvPr>
        </p:nvSpPr>
        <p:spPr>
          <a:xfrm rot="204112">
            <a:off x="4462825" y="4139130"/>
            <a:ext cx="3256997" cy="170074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112"/>
          <p:cNvSpPr/>
          <p:nvPr>
            <p:custDataLst>
              <p:tags r:id="rId15"/>
            </p:custDataLst>
          </p:nvPr>
        </p:nvSpPr>
        <p:spPr>
          <a:xfrm>
            <a:off x="4466674" y="4139771"/>
            <a:ext cx="3256997" cy="170074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052" name="TextBox 2"/>
          <p:cNvSpPr txBox="1"/>
          <p:nvPr>
            <p:custDataLst>
              <p:tags r:id="rId16"/>
            </p:custDataLst>
          </p:nvPr>
        </p:nvSpPr>
        <p:spPr>
          <a:xfrm>
            <a:off x="4655931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区块链：区块链技术在创新创业中的应用和影响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4" name="矩形 8"/>
          <p:cNvSpPr/>
          <p:nvPr>
            <p:custDataLst>
              <p:tags r:id="rId17"/>
            </p:custDataLst>
          </p:nvPr>
        </p:nvSpPr>
        <p:spPr>
          <a:xfrm rot="204112">
            <a:off x="8317250" y="4139130"/>
            <a:ext cx="3256997" cy="170074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9"/>
          <p:cNvSpPr/>
          <p:nvPr>
            <p:custDataLst>
              <p:tags r:id="rId18"/>
            </p:custDataLst>
          </p:nvPr>
        </p:nvSpPr>
        <p:spPr>
          <a:xfrm>
            <a:off x="8321099" y="4139771"/>
            <a:ext cx="3256997" cy="170074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058" name="TextBox 2"/>
          <p:cNvSpPr txBox="1"/>
          <p:nvPr>
            <p:custDataLst>
              <p:tags r:id="rId19"/>
            </p:custDataLst>
          </p:nvPr>
        </p:nvSpPr>
        <p:spPr>
          <a:xfrm>
            <a:off x="8510356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5G技术：5G技术在创新创业中的应用和影响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人工智能与机器学习的发展</a:t>
            </a:r>
            <a:endParaRPr lang="zh-CN" altLang="en-US"/>
          </a:p>
        </p:txBody>
      </p:sp>
      <p:sp>
        <p:nvSpPr>
          <p:cNvPr id="104910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机器学习算法的不断优化，如深度学习、强化学习等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人工智能技术的广泛应用，如语音识别、图像识别、自然语言处理等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人工智能与机器学习在创新创业中的应用，如智能推荐、智能客服、智能风控等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人工智能与机器学习的未来发展趋势，如自主学习、跨领域融合、人机协同等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区块链技术的广泛应用</a:t>
            </a:r>
            <a:endParaRPr lang="zh-CN" altLang="en-US"/>
          </a:p>
        </p:txBody>
      </p:sp>
      <p:sp>
        <p:nvSpPr>
          <p:cNvPr id="10491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区块链技术在金融领域的应用：数字货币、跨境支付、供应链金融等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区块链技术在物联网领域的应用：设备身份认证、数据共享、设备管理等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区块链技术在医疗领域的应用：患者数据管理、药品追溯、医疗数据共享等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7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区块链技术在版权领域的应用：版权登记、版权交易、版权保护等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可持续发展与环保创新</a:t>
            </a:r>
            <a:endParaRPr lang="zh-CN" altLang="en-US"/>
          </a:p>
        </p:txBody>
      </p:sp>
      <p:sp>
        <p:nvSpPr>
          <p:cNvPr id="104922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2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可持续发展的重要性：保护环境，促进经济发展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环保创新的必要性：应对环境问题，推动产业升级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环保创新的方向：清洁能源、绿色建筑、环保材料等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环保创新的挑战与机遇：技术研发、政策支持、市场需求等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28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未来导向的创新创业领域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生物科技与医疗健康</a:t>
            </a:r>
            <a:endParaRPr lang="zh-CN" altLang="en-US"/>
          </a:p>
        </p:txBody>
      </p:sp>
      <p:sp>
        <p:nvSpPr>
          <p:cNvPr id="10493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生物科技：基因编辑、细胞治疗、生物制药等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医疗健康：智能医疗设备、远程医疗、健康管理等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创新趋势：个性化医疗、精准医疗、预防医学等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创业机会：新兴市场、政策支持、技术创新等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智能制造与自动化</a:t>
            </a:r>
            <a:endParaRPr lang="zh-CN" altLang="en-US"/>
          </a:p>
        </p:txBody>
      </p:sp>
      <p:sp>
        <p:nvSpPr>
          <p:cNvPr id="10494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智能制造：利用先进的信息技术和自动化技术，实现生产过程的智能化和自动化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自动化技术：包括机器人技术、自动化控制系统、自动化检测系统等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智能制造的应用领域：汽车、电子、机械、化工、能源等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智能制造的发展趋势：个性化定制、柔性生产、绿色制造、服务型制造等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虚拟现实与增强现实</a:t>
            </a:r>
            <a:endParaRPr lang="zh-CN" altLang="en-US"/>
          </a:p>
        </p:txBody>
      </p:sp>
      <p:sp>
        <p:nvSpPr>
          <p:cNvPr id="10494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虚拟现实（VR）：通过计算机模拟产生一个三维空间的虚拟世界，提供用户视觉、听觉甚至触觉的模拟效果。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增强现实（AR）：通过计算机技术将虚拟信息叠加到现实世界中，实现虚拟与现实的融合。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应用领域：游戏、教育、医疗、建筑、设计等。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未来发展：随着技术的进步，虚拟现实与增强现实将在更多领域得到应用，如远程办公、在线购物、社交互动等。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新能源与可持续能源</a:t>
            </a:r>
            <a:endParaRPr lang="zh-CN" altLang="en-US"/>
          </a:p>
        </p:txBody>
      </p:sp>
      <p:sp>
        <p:nvSpPr>
          <p:cNvPr id="104955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地热能：利用地热能进行发电，环保且可再生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5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58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生物质能：利用生物质进行发电，环保且可再生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6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氢能：利用氢能进行发电，环保且可再生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6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70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太阳能：利用太阳能进行发电，环保且可再生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7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风能：利用风能进行发电，环保且可再生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58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82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水能：利用水能进行发电，环保且可再生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62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创新创业的挑战与机遇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https://d.book118.com/597130126006006032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Office Theme</vt:lpstr>
      <vt:lpstr>2024年创新创业的未来导向</vt:lpstr>
      <vt:lpstr>目录</vt:lpstr>
      <vt:lpstr>添加章节标题</vt:lpstr>
      <vt:lpstr>创新创业的发展趋势</vt:lpstr>
      <vt:lpstr>PowerPoint Presentation</vt:lpstr>
      <vt:lpstr>技术驱动的创新</vt:lpstr>
      <vt:lpstr>人工智能与机器学习的发展</vt:lpstr>
      <vt:lpstr>区块链技术的广泛应用</vt:lpstr>
      <vt:lpstr>可持续发展与环保创新</vt:lpstr>
      <vt:lpstr>未来导向的创新创业领域</vt:lpstr>
      <vt:lpstr>PowerPoint Presentation</vt:lpstr>
      <vt:lpstr>生物科技与医疗健康</vt:lpstr>
      <vt:lpstr>智能制造与自动化</vt:lpstr>
      <vt:lpstr>虚拟现实与增强现实</vt:lpstr>
      <vt:lpstr>新能源与可持续能源</vt:lpstr>
      <vt:lpstr>创新创业的挑战与机遇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2024-09-04T13:58:49.376</cp:lastPrinted>
  <dcterms:created xsi:type="dcterms:W3CDTF">2024-09-04T05:58:49Z</dcterms:created>
  <dcterms:modified xsi:type="dcterms:W3CDTF">2024-09-04T05:58:51Z</dcterms:modified>
</cp:coreProperties>
</file>