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656B9-118A-411F-9B18-212D2B20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3A7E0-0AD9-4D68-B27F-0D6EE749F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1826D-6B9A-4592-8508-2AFFDE781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ADC9D-C471-4FD8-A7D1-FD1C69594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500D3-477C-4A27-8A1C-390F5F30F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150D5A-9368-4F3F-ACF5-D410CC1F8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ABF1B1-5880-41D2-85A8-6409BDCE0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4B834-025E-4188-A0B1-13E2629EC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91949-ED58-46DA-84DC-FD6601A38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4950E-0C79-4DAB-BB9A-FAE44540C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2D1D0-4825-43A4-AE5A-562B603E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31005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2023年关心关爱职工工作总结报告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职工关爱活动实施情况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工作成效与亮点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工作背景介绍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关心关爱职工是提高职工工作积极性和忠诚度的重要手段，有助于提升职工的幸福感和归属感。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提升职工幸福感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97" b="146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关心关爱职工能够增强企业的凝聚力和向心力，有助于企业的稳定发展。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关心关爱职工是构建和谐社会的必要条件，有助于促进社会的和谐稳定。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全体职工，包括正式员工、临时工、实习生等。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实施主体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各级工会组织、企业人力资源部门等。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通过开展各种形式的关爱活动，如健康体检、心理辅导、家庭走访等，关注职工的身心健康和家庭状况。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通过调查和反馈，了解关爱工作的效果和职工的满意度，不断改进和优化工作方式和方法。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实施时间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全年持续开展，根据实际情况进行调整和优化。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职工关爱活动实施情况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组织全体职工进行年度健康体检，建立健康档案，对职工身体健康状况进行全面了解。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健康体检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邀请专业医师开展健康知识讲座，提高职工的健康意识和自我保健能力。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健康讲座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鼓励职工参加各类健身活动，提供健身器材和场地，促进职工身心健康。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健身活动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职工健康管理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职工培训与教育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针对不同岗位和职业发展需求，组织技能培训和进修课程，提升职工的专业技能水平。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学历教育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鼓励职工参加各类学历教育，提供学习资源和支持，提高职工的学历层次和综合素质。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提供职业规划指导和咨询服务，帮助职工明确职业发展方向，提高职业竞争力。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确保全体职工享有五险一金等法定福利，保障职工的基本生活需求。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五险一金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在重要节日和纪念日，为职工发放节日福利，提高职工的归属感和凝聚力。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节日福利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417" r="3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加强劳动保护措施，提供安全卫生的工作环境，保障职工的人身安全和健康权益。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劳动保护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职工福利保障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工作成效与亮点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福利待遇优化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根据市场行情和员工需求，调整薪酬福利体系，提高员工收入水平，同时完善员工保险、健康管理等方面的保障措施。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通过定期开展职工满意度调查，收集员工对工作环境、福利待遇、职业发展等方面的意见和建议，针对性地制定改进措施。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优化办公设施和工作环境，提供舒适、安全的工作空间，提高员工的工作舒适度和工作效率。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711" r="371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职工满意度提升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加强跨部门之间的沟通与协作，打破部门壁垒，促进信息共享和资源整合，提高整体工作效率。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员工交流平台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建立员工交流平台，鼓励员工分享工作经验、业务知识和创新思路，促进知识共享和经验传承。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组织各类团队建设活动，如拓展训练、团建活动等，增进员工之间的沟通与合作，提高团队凝聚力。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团队协作增强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明确企业价值观和使命愿景，通过内部培训、宣传等方式，使员工深入理解并认同企业文化。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价值观塑造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组织各类文化活动，如年会、文化节等，丰富员工的业余生活，增强员工的归属感和凝聚力。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树立优秀员工榜样，通过表彰和奖励等方式，激励员工向榜样学习，形成积极向上的工作氛围。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榜样力量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https://d.book118.com/597131005131006054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2024-09-29T00:29:07.091</cp:lastPrinted>
  <dcterms:created xsi:type="dcterms:W3CDTF">2024-09-28T16:29:07Z</dcterms:created>
  <dcterms:modified xsi:type="dcterms:W3CDTF">2024-09-28T16:29:09Z</dcterms:modified>
</cp:coreProperties>
</file>