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C1716-207D-4B86-AF00-4BDC726FD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0F284-322E-4ACD-BCE7-499693A6C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800D1-16B2-4D65-8E8F-FC6D8149A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D9BD0B-14E6-4DD0-B82B-FDDED0455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E17CDE-89C7-4575-AEEE-785771385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5497F1-5880-4C62-B187-E24FEC6B1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ADC4A2-4B4B-4948-9D0B-A2B7B2CFF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EEDEF-007B-4462-99C6-C39BB6ABA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D372F1-1774-42D9-8D79-EA682F13A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42F89-B9E9-4BF5-A003-EFCAC03C7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EAB69-1D69-4EB6-B905-9A3787F82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3105305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儿童拔牙麻醉护理常规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儿童拔牙麻醉概述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儿童拔牙麻醉的准备工作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儿童拔牙麻醉的方法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儿童拔牙麻醉的护理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儿童拔牙麻醉的注意事项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儿童拔牙麻醉概述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儿童拔牙麻醉的定义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儿童拔牙麻醉是口腔治疗中常用的辅助手段，可以有效减轻儿童在拔牙过程中的疼痛和不适感。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儿童拔牙麻醉是指在儿童拔牙过程中，使用麻醉药物使儿童口腔局部失去感觉，以便于拔牙手术的进行。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麻醉药物能够使儿童口腔局部失去感觉，从而减轻拔牙过程中的疼痛和不适感，提高儿童的舒适度和依从性。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减轻疼痛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在拔牙过程中，麻醉药物的使用能够使儿童保持安静和放松，有利于医生进行手术操作，同时减少因疼痛引发的并发症和风险。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保障安全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儿童拔牙麻醉的重要性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儿童拔牙麻醉适用于各种需要拔牙治疗的口腔疾病，如乳牙滞留、恒牙阻生、牙齿畸形等。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儿童拔牙麻醉适用于年龄在3岁以上的儿童，因为3岁以下的儿童口腔颌面部发育尚未完全成熟，需要更加谨慎的麻醉处理。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对于患有严重心肺疾病、肝肾功能不全、药物过敏等疾病的儿童，应谨慎使用儿童拔牙麻醉。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24" r="1672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5750" b="157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儿童拔牙麻醉的适用范围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儿童拔牙麻醉的准备工作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24" b="289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麻醉前的评估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评估患儿的全身状况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包括年龄、体重、有无全身系统性疾病等，以确定是否适合进行麻醉。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评估患儿的口腔状况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了解牙齿的病变程度、有无炎症、感染等情况，以便更好地制定拔牙方案。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了解患儿的用药史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了解患儿是否正在使用其他药物，以及是否有药物过敏史，以避免发生药物间的相互作用。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要求患儿在麻醉前至少2小时停止进食，以避免在麻醉过程中发生呕吐、误吸等并发症。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术前禁食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口腔清洁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在麻醉前应进行口腔清洁，以减少口腔内的细菌数量，降低术后感染的风险。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对患儿进行心理疏导，缓解其紧张、焦虑的情绪，以便更好地配合手术。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麻醉前的准备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在麻醉前应向家长详细说明手术的风险和可能出现的并发症，并签署知情同意书。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125" r="10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875" r="10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792" r="15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告知家长手术风险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在麻醉过程中应全程监测患儿的生命体征，确保其安全。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确保患儿安全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在麻醉过程中应遵循无痛原则，确保患儿在整个手术过程中无痛感。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遵循无痛原则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麻醉前的注意事项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儿童拔牙麻醉的方法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https://d.book118.com/597131053051006032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2024-09-05T03:23:54.069</cp:lastPrinted>
  <dcterms:created xsi:type="dcterms:W3CDTF">2024-09-04T19:23:54Z</dcterms:created>
  <dcterms:modified xsi:type="dcterms:W3CDTF">2024-09-04T19:23:56Z</dcterms:modified>
</cp:coreProperties>
</file>