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22836-11D9-4D2A-AF2E-BD4C50189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FBB14-2493-4DE3-9404-E69AB7AB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BA4A5-58C1-4CE1-AD64-D84E924CF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82127-CC7B-436A-AED3-18269DF8D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8C006-D2D6-4405-B7A6-01CB6D74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1DAC8-24AB-427E-AAE8-69A2C3D4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5AFC7-AC9B-4222-9DC4-7EAD2490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FFC62-6662-4ACF-BAD3-DC8CC5CF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29D9D-2A4F-4333-89AD-676A5B7B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6CB57-BDAF-4178-A248-AB1FAD1A3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34B4A-1B0E-4051-88DF-F179FFD2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300605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喷漆房可行性方案报告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当前，喷漆房行业在国内外市场上呈现出稳步增长的态势，随着汽车、家具、机械制造等行业的快速发展，对喷漆房的需求不断增加。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喷漆房行业现状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随着环保要求的提高和技术的进步，喷漆房行业正朝着更加环保、高效、智能的方向发展，如采用低挥发性有机化合物（VOCs）涂料、提高喷涂效率、实现自动化和智能化控制等。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喷漆房现状及发展趋势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客户对喷漆房的需求主要集中在质量、效率、环保和成本等方面，要求喷漆房能够提供高质量的喷涂效果，同时降低能耗和废弃物排放。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随着市场的不断扩大和竞争的加剧，喷漆房企业需要不断提高产品质量和服务水平，以满足客户的需求并赢得市场份额。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本项目的建设目标是打造一座具有先进技术水平、环保节能、高效智能的喷漆房，以满足市场和客户的需求。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本项目的实施将有助于提高企业的市场竞争力，推动喷漆房行业的技术进步和产业升级，同时也有利于促进环保事业的发展。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喷漆房采用密闭式设计，通过送风系统向房内送入经过过滤的洁净空气，在房内形成正压环境，防止外界尘埃进入。同时，房内设置排风系统，将产生的漆雾和废气排出房外，确保工作环境清洁。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工件进入喷漆房 → 预处理（如除油、除尘） → 喷漆作业 → 烘干（如需） → 工件出喷漆房。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喷漆房技术原理及工艺流程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94" b="15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选用高效过滤器和送风机，确保送入房内的空气洁净度达到要求，同时根据房内空间大小确定送风量。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送风系统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选用大风量、低噪音的排风机，确保房内空气流通，及时排出漆雾和废气。同时设置漆雾过滤装置，防止漆雾对环境污染。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排风系统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选用防爆、防尘、照度适宜的照明设备，确保房内光照充足且安全。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选用PLC或自动化控制系统，实现喷漆房的自动化运行和远程监控。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关键设备选型及性能参数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采用先进的漆雾过滤技术，提高漆雾去除效率；送风系统和排风系统采用变频控制，实现节能运行；控制系统采用触摸屏操作界面，方便用户操作。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漆房采用密闭式设计，可有效防止外界尘埃对喷漆质量的影响；送风系统和排风系统采用高效过滤器和排风机，确保房内空气清洁；控制系统实现自动化运行和远程监控，提高生产效率和管理水平。同时，该方案具有节能环保、操作简便、维护方便等优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活性炭吸附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采用活性炭吸附技术，对收集的废气进行初步处理，去除废气中的大部分有机污染物。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安装废气排放监测设备，实时监测废气排放浓度和排放量，确保废气达标排放。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催化燃烧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对经过活性炭吸附处理后的废气进行催化燃烧，将有机污染物转化为无害的二氧化碳和水。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废气收集系统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设计合理的废气收集系统，确保喷漆过程中产生的废气能够完全收集，防止废气外泄。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废气处理方案设计与实施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安装废水排放监测设备，实时监测废水排放浓度和排放量，确保废水达标排放。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利用微生物对废水中的有机物进行降解，进一步净化废水。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采用化学药剂对废水进行中和、氧化等处理，去除废水中的有机物、重金属等污染物。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废水分类收集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对喷漆房产生的废水进行分类收集，分别处理不同种类的废水。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通过沉淀、过滤等物理方法去除废水中的悬浮物、颗粒等杂质。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废水处理方案设计与实施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安全防护措施及应急预案制定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在喷漆房内设置可燃气体报警装置、灭火器等安全防护设施，确保喷漆过程的安全。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制定严格的喷漆房操作规范，规范操作人员的行为，避免发生安全事故。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制定喷漆房应急预案，明确应急组织、通讯联络、现场处置等方面内容，确保在紧急情况下能够迅速响应并妥善处理。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定期对操作人员进行安全培训和应急演练，提高操作人员的安全意识和应急处置能力。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https://d.book118.com/597133006052006041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2024-09-14T02:24:23.248</cp:lastPrinted>
  <dcterms:created xsi:type="dcterms:W3CDTF">2024-09-13T18:24:23Z</dcterms:created>
  <dcterms:modified xsi:type="dcterms:W3CDTF">2024-09-13T18:24:25Z</dcterms:modified>
</cp:coreProperties>
</file>