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3FC7A-FD1C-42CC-891C-AB01D2522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83F95-05C2-4496-A1B7-40200F344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0F424-4893-4E22-9A92-D3C80E737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D67DC-2876-4298-8CD8-C39AD0E2A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83B7A9-EF4A-42FA-AC9E-52A6F3E38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2B0379-D599-442B-8134-B4C3EAF71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1B64B0-9874-439A-8F81-C20CD07D8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AB1987-BCB1-45D7-9284-E8A28A707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ABEB50-80DA-4A82-B337-22FA667E4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437B2-143C-4EAB-89E8-5D0E1B9D5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5B437-512E-46E0-A618-17589DF55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3312405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检验科生物安全培训ppt课件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实验室生物安全基本要求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微生物实验操作规范与技巧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生物安全个人防护与应急处理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病原微生物风险评估与防范策略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检验科生物安全管理体系建设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生物安全概述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495" r="2949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8776" r="387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指通过采取必要的防护措施，防止生物因子对人类、动植物和环境造成危害或潜在风险。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生物安全定义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保障实验室工作人员和公众的健康与安全，防止生物因子的传播和扩散，维护生态环境平衡。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《病原微生物实验室生物安全管理条例》、《医疗废物管理条例》等。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法规和标准的作用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《实验室生物安全通用要求》、《生物安全实验室建筑技术规范》等。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规范实验室生物安全管理，提供操作指南和评价标准，确保实验室工作的合规性和安全性。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科作为医院重要的医技科室，承担着大量的临床样本检测和科研工作，涉及多种病原微生物和生物因子，生物安全风险较高。目前，检验科普遍建立了生物安全管理制度和操作规范，配备了相应的防护设施和设备，开展了生物安全培训和演练，提高了工作人员的生物安全意识和操作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发展和新病原体的不断出现，检验科生物安全工作面临着越来越多的挑战。如：高致病性病原体的检测与防护、实验室废弃物的处理与处置、生物恐怖袭击的防范与应对等。同时，实验室工作人员流动频繁、培训不足等问题也对生物安全工作造成了一定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检验科生物安全现状与挑战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实验室生物安全基本要求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应远离生活区，且在下风向；避免建在交通要道或人员密集区。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实验室选址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应分区明确，包括清洁区、半污染区和污染区，且各区之间应有明确的物理隔断。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实验室布局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应设置独立的通风系统，避免交叉污染；排风口应高于周围建筑，防止有害气体扩散。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实验室通风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实验室设计与建设要求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实验室设备与安全防护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实验室设备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应使用符合生物安全标准的专用设备，如生物安全柜、高压灭菌器等。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个人防护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实验人员应穿戴适当的防护用品，如实验服、手套、口罩等。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安全标识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应在显眼位置设置安全标识，标明危险区域、警示语等。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应按照生物安全要求将废弃物分类处理，如感染性废弃物、化学性废弃物等。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应采用适当的方法对废弃物进行处理，如高压灭菌、化学消毒等。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应符合国家和地方的环保法规要求，确保不对环境和人员造成危害。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实验室废弃物处理与环保要求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微生物实验操作规范与技巧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实验室环境准备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实验器材准备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实验试剂准备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个人防护准备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微生物实验操作前准备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3940" r="2394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确保实验室整洁、通风良好，实验台面干净无杂物。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检查实验所需器材是否齐全、完好，如无菌操作台、移液器、培养皿等。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根据实验需求准备相应的试剂，并检查试剂是否在有效期内。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穿戴好实验服、手套、口罩等个人防护用品，确保实验过程中的安全。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在无菌操作台内进行实验，保持台面整洁，避免交叉污染。使用无菌技术取用试剂和样品。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无菌操作规范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移液操作规范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培养基使用规范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微生物接种与培养规范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使用移液器时，要确保移液头干净、无污染，正确选择移液量，避免产生气泡。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根据实验需求选择合适的培养基，按照说明书要求配制和使用。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正确接种微生物到培养基上，控制好培养条件和时间，避免杂菌污染。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微生物实验操作过程规范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https://d.book118.com/597133124051006025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2024-08-29T20:01:09.796</cp:lastPrinted>
  <dcterms:created xsi:type="dcterms:W3CDTF">2024-08-29T12:01:09Z</dcterms:created>
  <dcterms:modified xsi:type="dcterms:W3CDTF">2024-08-29T12:01:11Z</dcterms:modified>
</cp:coreProperties>
</file>