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18F6F6-5B43-4EC2-9BC8-E47A5A79ED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68233E-888D-4B8F-A097-91FF728C3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8F9CC4-CA2C-4337-B6AF-B6280B224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4A57BD-A927-4345-BCEC-06323028C7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6F73FB-B64E-4BEC-B654-F630A26D77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EF9B7E-239A-48E6-92E0-0F9B77772C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C11E03-E56D-4F68-ACE3-BC56B9B30C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822C4A-6406-4DB2-8541-765877101C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879A1B-F179-4146-914C-AC927F7B72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0F1BC7-13CD-44BE-B994-2A0912267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C9913E-0382-4719-B1D8-B5F7EAE74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3415604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潜在失效与后果分析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潜在失效概述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识别与评估方法</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预防措施与应对策略</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案例分析：典型潜在失效事件剖析</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法规标准与监管要求</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潜在失效概述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潜在失效是指在产品、过程或服务中，由于设计、制造、使用等环节的潜在缺陷，可能导致其不能正常工作或达到预期功能的状态。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根据失效的性质和严重程度，潜在失效可分为轻微失效、一般失效和严重失效。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潜在失效产生原因</a:t>
              </a:r>
            </a:p>
          </p:txBody>
        </p:sp>
      </p:grpSp>
      <p:sp>
        <p:nvSpPr>
          <p:cNvPr id="37" name="TextBox 37"/>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设计原因</a:t>
            </a:r>
          </a:p>
        </p:txBody>
      </p:sp>
      <p:sp>
        <p:nvSpPr>
          <p:cNvPr id="38" name="TextBox 38"/>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制造原因</a:t>
            </a:r>
          </a:p>
        </p:txBody>
      </p:sp>
      <p:sp>
        <p:nvSpPr>
          <p:cNvPr id="39" name="TextBox 39"/>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使用原因</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工艺不合理、加工精度不够、装配不当等。</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操作不当、维护不足、环境因素等。</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设计不合理、选材不当、结构缺陷等。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对过程的影响</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生产效率降低、成本增加、资源浪费等。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危害程度</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根据失效的严重程度和影响范围，潜在失效可能对人体健康、财产安全和环境造成不同程度的危害。</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对服务的影响</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客户满意度下降、投诉率上升、品牌形象受损等。</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对产品的影响</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产品性能下降、使用寿命缩短、外观损坏等。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影响及危害程度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识别与评估方法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故障树分析（FTA）</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通过逻辑运算分析系统不希望发生的事件，从而找出系统的薄弱环节。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初步危害分析（PHA）</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通过系统地审查设计方案，识别出潜在的危害和危险事件。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故障模式与影响分析（FMEA）</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分析系统中每一产品所有可能的故障模式及其对系统造成的所有可能影响。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包括人员伤亡、财产损失、环境破坏等。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安全性指标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评估产品或系统在特定条件下的性能表现。</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功能性指标</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考虑失效对产品或系统全寿命周期成本的影响。</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经济性指标</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评估失效对社会、政治、文化等方面的影响。</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社会性指标</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评估指标体系构建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定量评估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运用数学模型、统计分析等方法，对风险进行量化处理，如概率风险评估、蒙特卡洛模拟等。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定性评估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通过专家判断、经验总结等方式，对风险进行非量化处理，如风险矩阵法、风险图法等。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综合评估</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结合定量和定性评估方法，对风险进行全面、综合的评估。</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定量与定性评估方法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预防措施与应对策略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深入了解产品需求和规格，确保设计满足实际使用条件和环境要求。</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对关键部件和环节进行冗余设计，提高系统的可靠性和容错能力。</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设计阶段预防措施</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应用成熟的设计方法和理念，避免采用过于复杂或不成熟的技术方案。</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在设计阶段充分考虑产品的可维护性和可升级性，降低后期维护成本。</a:t>
            </a:r>
            <a:endParaRPr lang="en-US" sz="1100"/>
          </a:p>
        </p:txBody>
      </p:sp>
      <p:pic>
        <p:nvPicPr>
          <p:cNvPr id="28" name="Picture 28"/>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l="10042" r="10042"/>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055347" y="1223169"/>
            <a:ext cx="2122629"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2" name="AutoShape 12"/>
          <p:cNvSpPr/>
          <p:nvPr/>
        </p:nvSpPr>
        <p:spPr>
          <a:xfrm>
            <a:off x="2986382" y="2121410"/>
            <a:ext cx="2677636"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严格把控原材料和零部件的质量，确保符合设计要求和相关标准。</a:t>
            </a:r>
            <a:endParaRPr lang="en-US" sz="1100"/>
          </a:p>
        </p:txBody>
      </p:sp>
      <p:sp>
        <p:nvSpPr>
          <p:cNvPr id="13" name="AutoShape 13"/>
          <p:cNvSpPr/>
          <p:nvPr/>
        </p:nvSpPr>
        <p:spPr>
          <a:xfrm>
            <a:off x="6893359" y="1223169"/>
            <a:ext cx="2136266"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14" name="AutoShape 14"/>
          <p:cNvSpPr/>
          <p:nvPr/>
        </p:nvSpPr>
        <p:spPr>
          <a:xfrm>
            <a:off x="6467701" y="2121410"/>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对生产设备和工艺进行定期维护和检查，确保生产过程的稳定性和可靠性。</a:t>
            </a:r>
            <a:endParaRPr lang="en-US" sz="1100"/>
          </a:p>
        </p:txBody>
      </p:sp>
      <p:sp>
        <p:nvSpPr>
          <p:cNvPr id="15" name="AutoShape 15"/>
          <p:cNvSpPr/>
          <p:nvPr/>
        </p:nvSpPr>
        <p:spPr>
          <a:xfrm>
            <a:off x="3055347" y="5650443"/>
            <a:ext cx="2277364"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16" name="AutoShape 16"/>
          <p:cNvSpPr/>
          <p:nvPr/>
        </p:nvSpPr>
        <p:spPr>
          <a:xfrm>
            <a:off x="2986382"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采用统计过程控制（SPC）等先进生产管理方法，实时监控生产数据，及时发现并处理异常。</a:t>
            </a:r>
            <a:endParaRPr lang="en-US" sz="1100"/>
          </a:p>
        </p:txBody>
      </p:sp>
      <p:sp>
        <p:nvSpPr>
          <p:cNvPr id="17" name="AutoShape 17"/>
          <p:cNvSpPr/>
          <p:nvPr/>
        </p:nvSpPr>
        <p:spPr>
          <a:xfrm>
            <a:off x="6893359" y="5650443"/>
            <a:ext cx="2136266"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18" name="AutoShape 18"/>
          <p:cNvSpPr/>
          <p:nvPr/>
        </p:nvSpPr>
        <p:spPr>
          <a:xfrm>
            <a:off x="6467701"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加强员工培训和管理，提高员工的质量意识和操作技能。</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生产过程控制策略</a:t>
              </a:r>
            </a:p>
          </p:txBody>
        </p:sp>
      </p:grpSp>
      <p:sp>
        <p:nvSpPr>
          <p:cNvPr id="41" name="AutoShape 41"/>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20860" y="2861618"/>
            <a:ext cx="451939" cy="363811"/>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22230" y="4203954"/>
            <a:ext cx="495300" cy="495300"/>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9388983" y="2800826"/>
            <a:ext cx="542925" cy="542925"/>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9455134" y="4250341"/>
            <a:ext cx="495300" cy="49530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https://d.book118.com/597134156041006041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2024-09-13T23:58:38.537</cp:lastPrinted>
  <dcterms:created xsi:type="dcterms:W3CDTF">2024-09-13T15:58:38Z</dcterms:created>
  <dcterms:modified xsi:type="dcterms:W3CDTF">2024-09-13T15:58:40Z</dcterms:modified>
</cp:coreProperties>
</file>