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724D7-D467-4F44-A15A-E2DB8EFF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DC29D-A4DF-4456-A0F1-D577F43FB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42E11-4D98-46FF-8A5B-350C78487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E0D33-F7B6-44A0-A560-1D1497729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307B82-B28A-42FB-A0CF-1AFB2E265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C675D-2696-404B-8A11-1CEFEE15C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4046E-0600-4D4F-AD59-29C851AA3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CC7E8-66DD-43F6-B7CE-BBC4ED5E3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21FBE-E6EE-4939-99F0-4FC091112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5E540-836A-4C49-9FAA-E066CD479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49B94-31EF-49AB-B7EE-B27E6A85B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20" r:id="rId2"/>
    <p:sldLayoutId id="2147486821" r:id="rId3"/>
    <p:sldLayoutId id="2147486822" r:id="rId4"/>
    <p:sldLayoutId id="2147486823" r:id="rId5"/>
    <p:sldLayoutId id="2147486824" r:id="rId6"/>
    <p:sldLayoutId id="2147486825" r:id="rId7"/>
    <p:sldLayoutId id="2147486826" r:id="rId8"/>
    <p:sldLayoutId id="2147486827" r:id="rId9"/>
    <p:sldLayoutId id="2147486828" r:id="rId10"/>
    <p:sldLayoutId id="214748682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35013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劳动合同法课件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劳动合同法概述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劳动合同的订立与变更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劳动合同的条款与内容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劳动合同的履行与监督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劳动争议的处理与法律责任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劳动合同法概述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劳动合同法的定义和作用</a:t>
            </a:r>
            <a:endParaRPr lang="zh-CN" altLang="en-US"/>
          </a:p>
        </p:txBody>
      </p:sp>
      <p:sp>
        <p:nvSpPr>
          <p:cNvPr id="1049020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定义：劳动合同法是调整劳动关系、规范劳动合同订立、履行、变更、解除或终止以及劳动争议处理等行为的法律规范。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24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作用：保护劳动者的合法权益，维护劳动关系的稳定，促进社会和谐发展。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劳动合同法的适用范围</a:t>
            </a:r>
            <a:endParaRPr lang="zh-CN" altLang="en-US"/>
          </a:p>
        </p:txBody>
      </p:sp>
      <p:sp>
        <p:nvSpPr>
          <p:cNvPr id="104906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适用于中华人民共和国境内的企业、个体经济组织、民办非企业单位等用人单位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适用于与用人单位建立劳动关系的劳动者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适用于国家机关、事业单位、社会团体等用人单位与其工作人员之间建立的劳动关系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适用于劳务派遣单位与被派遣劳动者之间建立的劳动关系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劳动合同法的立法宗旨和原则</a:t>
            </a:r>
            <a:endParaRPr lang="zh-CN" altLang="en-US"/>
          </a:p>
        </p:txBody>
      </p:sp>
      <p:sp>
        <p:nvSpPr>
          <p:cNvPr id="104912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原则：公平、公正、公开、合法、合理、平等、自愿、协商一致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立法宗旨：保护劳动者的合法权益，维护劳动关系的稳定和和谐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立法目的：规范劳动关系，促进经济发展和社会进步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立法依据：宪法、劳动法、劳动合同法等法律法规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劳动合同的订立与变更</a:t>
            </a:r>
            <a:endParaRPr lang="zh-CN" altLang="en-US"/>
          </a:p>
        </p:txBody>
      </p:sp>
      <p:sp>
        <p:nvSpPr>
          <p:cNvPr id="104917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7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劳动合同的订立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订立主体：用人单位和劳动者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订立形式：书面形式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订立内容：包括劳动合同期限、工作内容、工作地点、工作时间、休息休假、劳动报酬、社会保险、劳动保护、劳动条件和职业危害防护等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订立程序：用人单位与劳动者协商一致，签订劳动合同，并报劳动行政部门备案。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劳动合同的变更</a:t>
            </a:r>
            <a:endParaRPr lang="zh-CN" altLang="en-US"/>
          </a:p>
        </p:txBody>
      </p:sp>
      <p:sp>
        <p:nvSpPr>
          <p:cNvPr id="10492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变更原因：劳动合同订立后，由于客观情况发生变化，需要变更劳动合同内容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变更内容：包括但不限于工作岗位、工作地点、工作时间、工资待遇等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变更效力：变更后的劳动合同对双方具有约束力，双方应按照变更后的内容履行劳动合同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变更程序：双方协商一致，签订书面变更协议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劳动合同的解除与终止</a:t>
            </a:r>
            <a:endParaRPr lang="zh-CN" altLang="en-US"/>
          </a:p>
        </p:txBody>
      </p:sp>
      <p:sp>
        <p:nvSpPr>
          <p:cNvPr id="10493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解除条件：劳动者提前通知用人单位，用人单位提前通知劳动者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终止条件：劳动合同期满，劳动者达到法定退休年龄，用人单位破产等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解除程序：劳动者提前通知用人单位，用人单位提前通知劳动者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终止程序：用人单位提前通知劳动者，劳动者提前通知用人单位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劳动合同的条款与内容</a:t>
            </a:r>
            <a:endParaRPr lang="zh-CN" altLang="en-US"/>
          </a:p>
        </p:txBody>
      </p:sp>
      <p:sp>
        <p:nvSpPr>
          <p:cNvPr id="104940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0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https://d.book118.com/597135013020006025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Office Theme</vt:lpstr>
      <vt:lpstr>劳动合同法课件</vt:lpstr>
      <vt:lpstr>目录</vt:lpstr>
      <vt:lpstr>添加章节标题</vt:lpstr>
      <vt:lpstr>劳动合同法概述</vt:lpstr>
      <vt:lpstr>劳动合同法的定义和作用</vt:lpstr>
      <vt:lpstr>劳动合同法的适用范围</vt:lpstr>
      <vt:lpstr>劳动合同法的立法宗旨和原则</vt:lpstr>
      <vt:lpstr>劳动合同的订立与变更</vt:lpstr>
      <vt:lpstr>劳动合同的订立</vt:lpstr>
      <vt:lpstr>劳动合同的变更</vt:lpstr>
      <vt:lpstr>劳动合同的解除与终止</vt:lpstr>
      <vt:lpstr>劳动合同的条款与内容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2024-08-29T12:22:48.579</cp:lastPrinted>
  <dcterms:created xsi:type="dcterms:W3CDTF">2024-08-29T04:22:48Z</dcterms:created>
  <dcterms:modified xsi:type="dcterms:W3CDTF">2024-08-29T04:22:51Z</dcterms:modified>
</cp:coreProperties>
</file>