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BE499-3929-4669-8ECE-199AACEF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D42D8-2D58-4D30-A50F-7B1D723D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40BE-A593-4129-847F-B3C2DF96D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1929C-4FD1-45A2-979B-C9FC95359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D54D3-CCC9-4A57-A618-186A5485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E6FAB3-F499-4459-BE37-6A0A24BA5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27F2C-E876-460E-BC8D-242C6B64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C95A8-B982-4F2B-A304-568C6DF17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5B3B6-C6A7-44CD-8837-AA5E06E82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4BFD9-DD1F-44AE-AC16-6768C3A6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F821B-FC3B-46E7-BC0B-676DAA90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006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大气环境监测与治理技术实训平台(竞赛实施平台功能模块详解)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竞赛实施平台架构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平台优势与特色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平台应用与推广价值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大气环境恶化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随着工业化和城市化的快速发展，大气环境问题日益严重，直接影响人类健康和生活质量。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政府对大气环境治理给予高度重视，出台一系列政策法规，推动大气环境监测与治理技术的发展。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大气环境监测与治理技术涉及多个领域和学科，需要专业化的实训平台来培养相关人才。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通过实训平台的建设，培养掌握大气环境监测与治理技术的专业人才，满足社会和行业的需求。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借助实训平台的科研和技术优势，推动大气环境监测与治理技术的创新和发展。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发挥实训平台的社会服务功能，为政府、企业和公众提供大气环境监测与治理方面的技术支持和服务。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适用于高等院校环境科学、环境工程等相关专业的教学和实训。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适用于职业院校环境监测与治理技术等相关专业的教学和实训。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适用于环保、气象、质检等部门以及环境监测与治理企业的技术人员培训。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适用于大气环境科学、大气化学、大气物理等领域的科学研究和技术开发。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竞赛实施平台架构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采用分层架构，包括数据采集层、数据处理层、数据分析层和应用层，确保系统稳定性和可扩展性。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将系统划分为多个功能模块，每个模块具有独立的功能和接口，方便模块间的解耦和重构。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采用分布式部署和负载均衡技术，确保系统的高可用性和可扩展性。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636" r="186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128" r="151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通过传感器网络、气象站等途径实时采集大气环境数据，并进行预处理和存储。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对采集的数据进行清洗、整合和转换，提取有用信息并存储到数据库中。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运用统计分析、机器学习等方法对处理后的数据进行深入分析，挖掘潜在规律和趋势。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通过API接口、数据可视化等方式与外部系统进行数据交互和共享。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利用云计算平台提供弹性可扩展的计算资源，满足系统高峰期的性能需求。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采用数据加密、访问控制等安全措施，确保数据的机密性、完整性和可用性。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应用深度学习、神经网络等人工智能技术，提高数据分析的准确性和效率。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采用分布式存储和计算框架，如Hadoop、Spark等，处理海量的大气环境数据。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关键技术支撑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大气环境监测模块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设定各项监测指标的安全阈值，当监测数据超过阈值时，系统自动发出预警信息，提醒相关人员采取相应措施。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超标预警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通过部署在监测点的传感器，实时监测大气中的PM2.5、PM10、SO2、NO2、O3、CO等有害物质的含量，以及温度、湿度、风速、风向等气象参数。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空气质量实时监测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将监测数据以图表、曲线等形式进行可视化展示，方便用户直观了解当前空气质量状况及变化趋势。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治理措施建议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根据污染源类型和污染程度，提供针对性的治理措施建议，如调整产业结构、改进生产工艺、采用清洁能源等。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对采取的治理措施进行效果评估，通过监测数据的对比分析，判断治理措施的有效性，为后续治理工作提供参考。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污染源识别与定位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利用先进的遥感技术和大数据分析，识别并定位大气污染源，为环境治理提供科学依据。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大气环境治理技术模块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https://d.book118.com/597140065016006035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2024-09-09T09:17:11.196</cp:lastPrinted>
  <dcterms:created xsi:type="dcterms:W3CDTF">2024-09-09T01:17:11Z</dcterms:created>
  <dcterms:modified xsi:type="dcterms:W3CDTF">2024-09-09T01:17:13Z</dcterms:modified>
</cp:coreProperties>
</file>