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3E2EB-2546-40F7-A6AF-EC9449C9A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E3170-5105-4A23-880A-CFF7F46B0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E1BD2-8917-4A79-A4B5-D8691A120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6ACB18-884B-4E5B-ACCC-1445A396B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CE0D3E-8B38-4267-B8D7-C0E22B3FD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E84D7E-5DB3-4105-9A6B-866D89B57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6F4133-AF97-42CF-96C8-9095C6747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DD8D8D-AB42-43E2-9CC7-D9D2C8E59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7A26C6-81A9-4E8B-BE02-02D33B3E2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EBBD6-E4C6-4572-94CE-E586AE396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46804-817C-47BB-9308-15293B07A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4013515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风湿免疫疾病的年龄性别差异与研究进展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风湿免疫疾病的年龄差异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风湿免疫疾病的性别差异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风湿免疫疾病的研究进展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风湿免疫疾病的挑战与展望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风湿免疫疾病的概述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风湿免疫疾病是一类涉及关节、肌肉、骨骼及周围软组织等部位的慢性疾病，主要包括类风湿关节炎、系统性红斑狼疮、强直性脊柱炎等。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这类疾病通常具有病程长、反复发作、致残率高等特点，严重影响患者的生活质量和身体健康。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随着年龄的增长，人体免疫系统的功能逐渐下降，对风湿免疫疾病的易感性增加。同时，不同年龄段的患者临床表现和疾病进程也有所差异。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年龄因素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女性在风湿免疫疾病的发病率上明显高于男性，尤其是育龄期女性。这可能与女性激素水平和免疫系统的相互作用有关。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性别因素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年龄和性别对风湿免疫疾病的影响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揭示风湿免疫疾病的年龄和性别差异，有助于深入了解疾病的发病机制和发展规律。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通过研究不同年龄段和性别患者的临床特点和治疗效果，可以为个体化治疗方案的制定提供科学依据。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探索针对特定年龄段和性别患者的有效治疗方法，有助于提高治疗效果和患者的生活质量。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风湿免疫疾病的年龄差异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风湿免疫疾病在儿童期相对较少见，但某些疾病如幼年特发性关节炎、系统性红斑狼疮等在此阶段可能出现。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青壮年期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青壮年是风湿免疫疾病的高发年龄段，尤其是类风湿性关节炎、强直性脊柱炎等疾病。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中老年期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随着年龄的增长，风湿免疫疾病的发病率和患病率逐渐上升，如骨关节炎、痛风等。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不同年龄段的发病率和患病率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青壮年期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青壮年期患者免疫系统相对成熟，但疾病活动度较高，临床表现多样且严重。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中老年期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中老年期患者可能同时患有多种慢性疾病，风湿免疫疾病的症状可能被掩盖或混淆，导致诊断困难。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儿童期风湿免疫疾病的症状可能不典型，易被误诊或漏诊。此外，儿童的免疫系统发育不成熟，病情进展可能较快。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年龄对疾病临床表现的影响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年龄对疾病预后的影响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中老年期患者由于身体机能下降、合并症增多等因素，治疗难度增加，预后相对较差。但通过积极的治疗和护理，仍可改善患者的生活质量。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中老年期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早期诊断和积极治疗对儿童期风湿免疫疾病的预后至关重要，有助于减轻症状、延缓病情进展。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儿童期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青壮年期患者若能及时接受规范治疗，病情可得到有效控制，预后相对较好。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青壮年期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风湿免疫疾病的性别差异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https://d.book118.com/597140135156006041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2024-09-14T21:07:22.559</cp:lastPrinted>
  <dcterms:created xsi:type="dcterms:W3CDTF">2024-09-14T13:07:22Z</dcterms:created>
  <dcterms:modified xsi:type="dcterms:W3CDTF">2024-09-14T13:07:24Z</dcterms:modified>
</cp:coreProperties>
</file>