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8347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7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tags" Target="tags/tag225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57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9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61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3" name=""/>
        <p:cNvGrpSpPr/>
        <p:nvPr/>
      </p:nvGrpSpPr>
      <p:grpSpPr>
        <a:xfrm>
          <a:off x="0" y="0"/>
          <a:ext cx="0" cy="0"/>
        </a:xfrm>
      </p:grpSpPr>
      <p:sp>
        <p:nvSpPr>
          <p:cNvPr id="1048621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23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25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5D0DACE-38E0-42D2-9336-2B707D34BC6D}" type="slidenum">
              <a:rPr lang="zh-CN" altLang="en-US" smtClean="0"/>
              <a:t>2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9.xml" /><Relationship Id="rId11" Type="http://schemas.openxmlformats.org/officeDocument/2006/relationships/tags" Target="../tags/tag10.xml" /><Relationship Id="rId12" Type="http://schemas.openxmlformats.org/officeDocument/2006/relationships/slideMaster" Target="../slideMasters/slideMaster2.xml" /><Relationship Id="rId2" Type="http://schemas.openxmlformats.org/officeDocument/2006/relationships/tags" Target="../tags/tag2.xml" /><Relationship Id="rId3" Type="http://schemas.openxmlformats.org/officeDocument/2006/relationships/image" Target="../media/image1.jpe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tags" Target="../tags/tag15.xml" /><Relationship Id="rId7" Type="http://schemas.openxmlformats.org/officeDocument/2006/relationships/tags" Target="../tags/tag16.xml" /><Relationship Id="rId8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17.xml" /><Relationship Id="rId3" Type="http://schemas.openxmlformats.org/officeDocument/2006/relationships/tags" Target="../tags/tag18.xml" /><Relationship Id="rId4" Type="http://schemas.openxmlformats.org/officeDocument/2006/relationships/tags" Target="../tags/tag19.xml" /><Relationship Id="rId5" Type="http://schemas.openxmlformats.org/officeDocument/2006/relationships/tags" Target="../tags/tag20.xml" /><Relationship Id="rId6" Type="http://schemas.openxmlformats.org/officeDocument/2006/relationships/tags" Target="../tags/tag21.xml" /><Relationship Id="rId7" Type="http://schemas.openxmlformats.org/officeDocument/2006/relationships/tags" Target="../tags/tag22.xml" /><Relationship Id="rId8" Type="http://schemas.openxmlformats.org/officeDocument/2006/relationships/tags" Target="../tags/tag23.xml" /><Relationship Id="rId9" Type="http://schemas.openxmlformats.org/officeDocument/2006/relationships/tags" Target="../tags/tag24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5.xml" /><Relationship Id="rId10" Type="http://schemas.openxmlformats.org/officeDocument/2006/relationships/tags" Target="../tags/tag33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26.xml" /><Relationship Id="rId3" Type="http://schemas.openxmlformats.org/officeDocument/2006/relationships/image" Target="../media/image2.png" /><Relationship Id="rId4" Type="http://schemas.openxmlformats.org/officeDocument/2006/relationships/tags" Target="../tags/tag27.xml" /><Relationship Id="rId5" Type="http://schemas.openxmlformats.org/officeDocument/2006/relationships/tags" Target="../tags/tag28.xml" /><Relationship Id="rId6" Type="http://schemas.openxmlformats.org/officeDocument/2006/relationships/tags" Target="../tags/tag29.xml" /><Relationship Id="rId7" Type="http://schemas.openxmlformats.org/officeDocument/2006/relationships/tags" Target="../tags/tag30.xml" /><Relationship Id="rId8" Type="http://schemas.openxmlformats.org/officeDocument/2006/relationships/tags" Target="../tags/tag31.xml" /><Relationship Id="rId9" Type="http://schemas.openxmlformats.org/officeDocument/2006/relationships/tags" Target="../tags/tag3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10" Type="http://schemas.openxmlformats.org/officeDocument/2006/relationships/tags" Target="../tags/tag4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41.xml" /><Relationship Id="rId3" Type="http://schemas.openxmlformats.org/officeDocument/2006/relationships/tags" Target="../tags/tag42.xml" /><Relationship Id="rId4" Type="http://schemas.openxmlformats.org/officeDocument/2006/relationships/tags" Target="../tags/tag43.xml" /><Relationship Id="rId5" Type="http://schemas.openxmlformats.org/officeDocument/2006/relationships/tags" Target="../tags/tag44.xml" /><Relationship Id="rId6" Type="http://schemas.openxmlformats.org/officeDocument/2006/relationships/tags" Target="../tags/tag45.xml" /><Relationship Id="rId7" Type="http://schemas.openxmlformats.org/officeDocument/2006/relationships/tags" Target="../tags/tag46.xml" /><Relationship Id="rId8" Type="http://schemas.openxmlformats.org/officeDocument/2006/relationships/tags" Target="../tags/tag47.xml" /><Relationship Id="rId9" Type="http://schemas.openxmlformats.org/officeDocument/2006/relationships/tags" Target="../tags/tag48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5.xml" /><Relationship Id="rId3" Type="http://schemas.openxmlformats.org/officeDocument/2006/relationships/tags" Target="../tags/tag56.xml" /><Relationship Id="rId4" Type="http://schemas.openxmlformats.org/officeDocument/2006/relationships/tags" Target="../tags/tag57.xml" /><Relationship Id="rId5" Type="http://schemas.openxmlformats.org/officeDocument/2006/relationships/tags" Target="../tags/tag58.xml" /><Relationship Id="rId6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tags" Target="../tags/tag62.xml" /><Relationship Id="rId6" Type="http://schemas.openxmlformats.org/officeDocument/2006/relationships/tags" Target="../tags/tag63.xml" /><Relationship Id="rId7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64.xml" /><Relationship Id="rId3" Type="http://schemas.openxmlformats.org/officeDocument/2006/relationships/tags" Target="../tags/tag65.xml" /><Relationship Id="rId4" Type="http://schemas.openxmlformats.org/officeDocument/2006/relationships/tags" Target="../tags/tag66.xml" /><Relationship Id="rId5" Type="http://schemas.openxmlformats.org/officeDocument/2006/relationships/tags" Target="../tags/tag67.xml" /><Relationship Id="rId6" Type="http://schemas.openxmlformats.org/officeDocument/2006/relationships/tags" Target="../tags/tag68.xml" /><Relationship Id="rId7" Type="http://schemas.openxmlformats.org/officeDocument/2006/relationships/tags" Target="../tags/tag69.xml" /><Relationship Id="rId8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70.xml" /><Relationship Id="rId3" Type="http://schemas.openxmlformats.org/officeDocument/2006/relationships/tags" Target="../tags/tag71.xml" /><Relationship Id="rId4" Type="http://schemas.openxmlformats.org/officeDocument/2006/relationships/tags" Target="../tags/tag72.xml" /><Relationship Id="rId5" Type="http://schemas.openxmlformats.org/officeDocument/2006/relationships/tags" Target="../tags/tag73.xml" /><Relationship Id="rId6" Type="http://schemas.openxmlformats.org/officeDocument/2006/relationships/tags" Target="../tags/tag74.xml" /><Relationship Id="rId7" Type="http://schemas.openxmlformats.org/officeDocument/2006/relationships/tags" Target="../tags/tag75.xml" /><Relationship Id="rId8" Type="http://schemas.openxmlformats.org/officeDocument/2006/relationships/tags" Target="../tags/tag76.xml" /><Relationship Id="rId9" Type="http://schemas.openxmlformats.org/officeDocument/2006/relationships/tags" Target="../tags/tag77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F01920-451D-4E40-8155-0269887A2B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5191F16-10EF-41A0-A2A8-122779BDE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024507-2B3A-4DA9-B9CB-5E0AFD7984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69D68E-028F-479E-A385-388741C144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FF79528-E30A-47BB-B022-A3A3F858F8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BC9C39-6FF3-493B-AD64-DAB365948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8AED943-2874-4280-9BDD-A4C8656D74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88BB65-E7DC-4CD5-917C-543E6E11E2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CC2EBA-E8CF-4686-9FF2-B103C9CE78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B852DB3-F93F-463E-AB3F-67627F5DC7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66DB72-3FF1-404C-9F1E-5E4FCF3201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6" name="椭圆 9"/>
          <p:cNvSpPr/>
          <p:nvPr>
            <p:custDataLst>
              <p:tags r:id="rId1"/>
            </p:custDataLst>
          </p:nvPr>
        </p:nvSpPr>
        <p:spPr>
          <a:xfrm>
            <a:off x="10682605" y="171958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27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cxnSp>
        <p:nvCxnSpPr>
          <p:cNvPr id="3145729" name="直接连接符 27"/>
          <p:cNvCxnSpPr/>
          <p:nvPr>
            <p:custDataLst>
              <p:tags r:id="rId2"/>
            </p:custDataLst>
          </p:nvPr>
        </p:nvCxnSpPr>
        <p:spPr>
          <a:xfrm>
            <a:off x="814371" y="6132093"/>
            <a:ext cx="873188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55" name="图片 20" descr="图片包含 游戏机, 灯光, 帽子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>
            <a:off x="0" y="0"/>
            <a:ext cx="7661910" cy="4309110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668" name="正文"/>
          <p:cNvSpPr txBox="1">
            <a:spLocks noGrp="1"/>
          </p:cNvSpPr>
          <p:nvPr>
            <p:ph type="body" idx="4" hasCustomPrompt="1"/>
            <p:custDataLst>
              <p:tags r:id="rId5"/>
            </p:custDataLst>
          </p:nvPr>
        </p:nvSpPr>
        <p:spPr>
          <a:xfrm>
            <a:off x="5844620" y="4067810"/>
            <a:ext cx="5435521" cy="537210"/>
          </a:xfrm>
          <a:prstGeom prst="rect">
            <a:avLst/>
          </a:prstGeom>
          <a:noFill/>
        </p:spPr>
        <p:txBody>
          <a:bodyPr wrap="square" lIns="0" tIns="0" rIns="0" bIns="0" rtlCol="0">
            <a:normAutofit/>
          </a:bodyPr>
          <a:lstStyle>
            <a:lvl1pPr marL="0" marR="0" algn="r" defTabSz="914400" rtl="0" eaLnBrk="1" fontAlgn="auto" latinLnBrk="0" hangingPunct="1">
              <a:lnSpc>
                <a:spcPct val="150000"/>
              </a:lnSpc>
              <a:buClrTx/>
              <a:buSzTx/>
              <a:buFontTx/>
              <a:buNone/>
              <a:defRPr kumimoji="0" lang="zh-CN" altLang="en-US" sz="1400" b="0" i="0" u="none" strike="noStrike" kern="1200" cap="none" spc="15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>
              <a:lnSpc>
                <a:spcPct val="150000"/>
              </a:lnSpc>
            </a:pPr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3" hasCustomPrompt="1"/>
            <p:custDataLst>
              <p:tags r:id="rId6"/>
            </p:custDataLst>
          </p:nvPr>
        </p:nvSpPr>
        <p:spPr>
          <a:xfrm>
            <a:off x="5844619" y="1795145"/>
            <a:ext cx="5435521" cy="22510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60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1" name="直接连接符 22"/>
          <p:cNvCxnSpPr/>
          <p:nvPr>
            <p:custDataLst>
              <p:tags r:id="rId7"/>
            </p:custDataLst>
          </p:nvPr>
        </p:nvCxnSpPr>
        <p:spPr>
          <a:xfrm>
            <a:off x="8512877" y="3940944"/>
            <a:ext cx="2767263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72" name="署名"/>
          <p:cNvSpPr txBox="1">
            <a:spLocks noGrp="1"/>
          </p:cNvSpPr>
          <p:nvPr>
            <p:ph type="body" idx="1" hasCustomPrompt="1"/>
            <p:custDataLst>
              <p:tags r:id="rId8"/>
            </p:custDataLst>
          </p:nvPr>
        </p:nvSpPr>
        <p:spPr>
          <a:xfrm>
            <a:off x="9619615" y="5966460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r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j-ea"/>
                <a:ea typeface="+mj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8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80" name="正文"/>
          <p:cNvSpPr txBox="1">
            <a:spLocks noGrp="1"/>
          </p:cNvSpPr>
          <p:nvPr>
            <p:ph idx="2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j-ea"/>
                <a:ea typeface="+mj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2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344778" y="0"/>
            <a:ext cx="8847221" cy="4975261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cxnSp>
        <p:nvCxnSpPr>
          <p:cNvPr id="3145733" name="直接连接符 27"/>
          <p:cNvCxnSpPr/>
          <p:nvPr>
            <p:custDataLst>
              <p:tags r:id="rId3"/>
            </p:custDataLst>
          </p:nvPr>
        </p:nvCxnSpPr>
        <p:spPr>
          <a:xfrm>
            <a:off x="735013" y="6228346"/>
            <a:ext cx="10721975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0" name="副标题"/>
          <p:cNvSpPr txBox="1">
            <a:spLocks noGrp="1"/>
          </p:cNvSpPr>
          <p:nvPr>
            <p:ph type="body" idx="3" hasCustomPrompt="1"/>
            <p:custDataLst>
              <p:tags r:id="rId4"/>
            </p:custDataLst>
          </p:nvPr>
        </p:nvSpPr>
        <p:spPr>
          <a:xfrm>
            <a:off x="678815" y="1666875"/>
            <a:ext cx="1150620" cy="28257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200" b="0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编辑副标题</a:t>
            </a:r>
            <a:endParaRPr>
              <a:sym typeface="+mn-ea"/>
            </a:endParaRPr>
          </a:p>
        </p:txBody>
      </p:sp>
      <p:sp>
        <p:nvSpPr>
          <p:cNvPr id="1048692" name="标题"/>
          <p:cNvSpPr txBox="1">
            <a:spLocks noGrp="1"/>
          </p:cNvSpPr>
          <p:nvPr>
            <p:ph type="title" idx="2" hasCustomPrompt="1"/>
            <p:custDataLst>
              <p:tags r:id="rId5"/>
            </p:custDataLst>
          </p:nvPr>
        </p:nvSpPr>
        <p:spPr>
          <a:xfrm>
            <a:off x="678815" y="406400"/>
            <a:ext cx="6918960" cy="1236980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cxnSp>
        <p:nvCxnSpPr>
          <p:cNvPr id="3145735" name="直接连接符 43"/>
          <p:cNvCxnSpPr/>
          <p:nvPr>
            <p:custDataLst>
              <p:tags r:id="rId6"/>
            </p:custDataLst>
          </p:nvPr>
        </p:nvCxnSpPr>
        <p:spPr>
          <a:xfrm>
            <a:off x="1845336" y="1807845"/>
            <a:ext cx="447040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2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94" name="日期占位符 2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6" name="页脚占位符 3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endParaRPr lang="zh-CN" altLang="en-US"/>
          </a:p>
        </p:txBody>
      </p:sp>
      <p:sp>
        <p:nvSpPr>
          <p:cNvPr id="1048698" name="灯片编号占位符 4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lvl1pPr>
              <a:defRPr>
                <a:latin typeface="+mn-ea"/>
                <a:ea typeface="+mn-ea"/>
              </a:defRPr>
            </a:lvl1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cxnSp>
        <p:nvCxnSpPr>
          <p:cNvPr id="3145737" name="直接连接符 22"/>
          <p:cNvCxnSpPr/>
          <p:nvPr>
            <p:custDataLst>
              <p:tags r:id="rId1"/>
            </p:custDataLst>
          </p:nvPr>
        </p:nvCxnSpPr>
        <p:spPr>
          <a:xfrm flipH="1">
            <a:off x="9185961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15"/>
          <p:cNvCxnSpPr/>
          <p:nvPr>
            <p:custDataLst>
              <p:tags r:id="rId2"/>
            </p:custDataLst>
          </p:nvPr>
        </p:nvCxnSpPr>
        <p:spPr>
          <a:xfrm>
            <a:off x="515176" y="3519488"/>
            <a:ext cx="2529975" cy="0"/>
          </a:xfrm>
          <a:prstGeom prst="line">
            <a:avLst/>
          </a:prstGeom>
          <a:ln w="15875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00000">
                  <a:schemeClr val="accent2"/>
                </a:gs>
              </a:gsLst>
              <a:lin ang="0" scaled="1"/>
            </a:gra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097161" name="图片 48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r="-38" b="62"/>
          <a:stretch>
            <a:fillRect/>
          </a:stretch>
        </p:blipFill>
        <p:spPr>
          <a:xfrm>
            <a:off x="1736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pic>
        <p:nvPicPr>
          <p:cNvPr id="2097163" name="图片 68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r="-38" b="62"/>
          <a:stretch>
            <a:fillRect/>
          </a:stretch>
        </p:blipFill>
        <p:spPr>
          <a:xfrm flipH="1">
            <a:off x="8917323" y="3737291"/>
            <a:ext cx="3271828" cy="3120709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00" name="节编号"/>
          <p:cNvSpPr txBox="1">
            <a:spLocks noGrp="1"/>
          </p:cNvSpPr>
          <p:nvPr>
            <p:ph type="body" idx="2" hasCustomPrompt="1"/>
            <p:custDataLst>
              <p:tags r:id="rId6"/>
            </p:custDataLst>
          </p:nvPr>
        </p:nvSpPr>
        <p:spPr>
          <a:xfrm>
            <a:off x="1151573" y="1497965"/>
            <a:ext cx="9888855" cy="1097915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0" i="0" u="none" strike="noStrike" kern="1200" cap="none" spc="30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2" name="标题"/>
          <p:cNvSpPr txBox="1">
            <a:spLocks noGrp="1"/>
          </p:cNvSpPr>
          <p:nvPr>
            <p:ph type="title" idx="1" hasCustomPrompt="1"/>
            <p:custDataLst>
              <p:tags r:id="rId7"/>
            </p:custDataLst>
          </p:nvPr>
        </p:nvSpPr>
        <p:spPr>
          <a:xfrm>
            <a:off x="3044825" y="2595245"/>
            <a:ext cx="6141085" cy="184848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5400" b="0" i="0" u="none" strike="noStrike" kern="1200" cap="none" spc="300" normalizeH="0" baseline="0" noProof="1" err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+mj-ea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4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pic>
        <p:nvPicPr>
          <p:cNvPr id="2097165" name="图片 10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10" name="正文"/>
          <p:cNvSpPr txBox="1">
            <a:spLocks noGrp="1"/>
          </p:cNvSpPr>
          <p:nvPr>
            <p:ph idx="3"/>
            <p:custDataLst>
              <p:tags r:id="rId3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2" name="正文"/>
          <p:cNvSpPr txBox="1">
            <a:spLocks noGrp="1"/>
          </p:cNvSpPr>
          <p:nvPr>
            <p:ph idx="2"/>
            <p:custDataLst>
              <p:tags r:id="rId4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5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pic>
        <p:nvPicPr>
          <p:cNvPr id="2097167" name="图片 14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5"/>
            <p:custDataLst>
              <p:tags r:id="rId3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标题"/>
          <p:cNvSpPr txBox="1">
            <a:spLocks noGrp="1"/>
          </p:cNvSpPr>
          <p:nvPr>
            <p:ph type="title" idx="4"/>
            <p:custDataLst>
              <p:tags r:id="rId4"/>
            </p:custDataLst>
          </p:nvPr>
        </p:nvSpPr>
        <p:spPr>
          <a:xfrm>
            <a:off x="6235200" y="1429200"/>
            <a:ext cx="53424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6" name="正文"/>
          <p:cNvSpPr txBox="1">
            <a:spLocks noGrp="1"/>
          </p:cNvSpPr>
          <p:nvPr>
            <p:ph idx="3"/>
            <p:custDataLst>
              <p:tags r:id="rId5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2"/>
            <p:custDataLst>
              <p:tags r:id="rId6"/>
            </p:custDataLst>
          </p:nvPr>
        </p:nvSpPr>
        <p:spPr>
          <a:xfrm>
            <a:off x="608400" y="1429200"/>
            <a:ext cx="53424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标题"/>
          <p:cNvSpPr txBox="1">
            <a:spLocks noGrp="1"/>
          </p:cNvSpPr>
          <p:nvPr>
            <p:ph type="title" idx="1"/>
            <p:custDataLst>
              <p:tags r:id="rId7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2" name="日期占位符 6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4" name="页脚占位符 7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6" name="灯片编号占位符 8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图片 6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38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0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0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2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4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71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46" name="日期占位符 1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2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3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pic>
        <p:nvPicPr>
          <p:cNvPr id="2097173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52" name="正文"/>
          <p:cNvSpPr txBox="1"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/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5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pic>
        <p:nvPicPr>
          <p:cNvPr id="2097175" name="图片 7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760" name="标题"/>
          <p:cNvSpPr txBox="1">
            <a:spLocks noGrp="1"/>
          </p:cNvSpPr>
          <p:nvPr>
            <p:ph type="title" idx="2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62" name="副标题"/>
          <p:cNvSpPr txBox="1"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608400" y="1324800"/>
            <a:ext cx="10969200" cy="39878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64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77" name="图片 20" descr="图片包含 游戏机, 灯光, 帽子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>
            <a:clrChange>
              <a:clrFrom>
                <a:srgbClr val="1B0E60"/>
              </a:clrFrom>
              <a:clrTo>
                <a:srgbClr val="1B0E60">
                  <a:alpha val="0"/>
                </a:srgbClr>
              </a:clrTo>
            </a:clrChange>
          </a:blip>
          <a:stretch>
            <a:fillRect/>
          </a:stretch>
        </p:blipFill>
        <p:spPr>
          <a:xfrm flipH="1">
            <a:off x="3120390" y="0"/>
            <a:ext cx="9071810" cy="5101559"/>
          </a:xfrm>
          <a:custGeom>
            <a:gdLst>
              <a:gd name="connsiteX0" fmla="*/ 6388768 w 9962147"/>
              <a:gd name="connsiteY0" fmla="*/ 3957493 h 5602243"/>
              <a:gd name="connsiteX1" fmla="*/ 6388768 w 9962147"/>
              <a:gd name="connsiteY1" fmla="*/ 5112525 h 5602243"/>
              <a:gd name="connsiteX2" fmla="*/ 9781673 w 9962147"/>
              <a:gd name="connsiteY2" fmla="*/ 5112525 h 5602243"/>
              <a:gd name="connsiteX3" fmla="*/ 9781673 w 9962147"/>
              <a:gd name="connsiteY3" fmla="*/ 3957493 h 5602243"/>
              <a:gd name="connsiteX4" fmla="*/ 0 w 9962147"/>
              <a:gd name="connsiteY4" fmla="*/ 0 h 5602243"/>
              <a:gd name="connsiteX5" fmla="*/ 9962147 w 9962147"/>
              <a:gd name="connsiteY5" fmla="*/ 0 h 5602243"/>
              <a:gd name="connsiteX6" fmla="*/ 9962147 w 9962147"/>
              <a:gd name="connsiteY6" fmla="*/ 5602243 h 5602243"/>
              <a:gd name="connsiteX7" fmla="*/ 0 w 9962147"/>
              <a:gd name="connsiteY7" fmla="*/ 5602243 h 56022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9962147" h="5602243">
                <a:moveTo>
                  <a:pt x="6388768" y="3957493"/>
                </a:moveTo>
                <a:lnTo>
                  <a:pt x="6388768" y="5112525"/>
                </a:lnTo>
                <a:lnTo>
                  <a:pt x="9781673" y="5112525"/>
                </a:lnTo>
                <a:lnTo>
                  <a:pt x="9781673" y="3957493"/>
                </a:lnTo>
                <a:close/>
                <a:moveTo>
                  <a:pt x="0" y="0"/>
                </a:moveTo>
                <a:lnTo>
                  <a:pt x="9962147" y="0"/>
                </a:lnTo>
                <a:lnTo>
                  <a:pt x="9962147" y="5602243"/>
                </a:lnTo>
                <a:lnTo>
                  <a:pt x="0" y="5602243"/>
                </a:lnTo>
                <a:close/>
              </a:path>
            </a:pathLst>
          </a:custGeom>
        </p:spPr>
      </p:pic>
      <p:sp>
        <p:nvSpPr>
          <p:cNvPr id="1048770" name="椭圆 38"/>
          <p:cNvSpPr/>
          <p:nvPr>
            <p:custDataLst>
              <p:tags r:id="rId3"/>
            </p:custDataLst>
          </p:nvPr>
        </p:nvSpPr>
        <p:spPr>
          <a:xfrm>
            <a:off x="700405" y="1841500"/>
            <a:ext cx="749935" cy="749935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60000"/>
                </a:schemeClr>
              </a:gs>
            </a:gsLst>
            <a:lin ang="13500000" scaled="1"/>
          </a:gra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gradFill>
                <a:gsLst>
                  <a:gs pos="0">
                    <a:srgbClr val="FF00D9"/>
                  </a:gs>
                  <a:gs pos="100000">
                    <a:srgbClr val="FF00D9"/>
                  </a:gs>
                </a:gsLst>
                <a:lin ang="5400000" scaled="1"/>
              </a:gradFill>
              <a:cs typeface="MiSans" panose="00000500000000000000" charset="-122"/>
            </a:endParaRPr>
          </a:p>
        </p:txBody>
      </p:sp>
      <p:sp>
        <p:nvSpPr>
          <p:cNvPr id="1048772" name="标题"/>
          <p:cNvSpPr txBox="1">
            <a:spLocks noGrp="1"/>
          </p:cNvSpPr>
          <p:nvPr>
            <p:ph type="title" idx="3" hasCustomPrompt="1"/>
            <p:custDataLst>
              <p:tags r:id="rId4"/>
            </p:custDataLst>
          </p:nvPr>
        </p:nvSpPr>
        <p:spPr>
          <a:xfrm>
            <a:off x="984250" y="1533525"/>
            <a:ext cx="5142230" cy="258381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6600" b="0" i="0" u="none" strike="noStrike" kern="1200" cap="none" spc="300" normalizeH="0" baseline="0" noProof="1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0" scaled="0"/>
                </a:gradFill>
                <a:latin typeface="+mj-ea"/>
                <a:ea typeface="+mj-ea"/>
                <a:cs typeface="MiSans" panose="00000500000000000000" charset="-122"/>
              </a:defRPr>
            </a:lvl1pPr>
          </a:lstStyle>
          <a:p>
            <a:pPr lvl="0" algn="l"/>
            <a:r>
              <a:rPr err="1"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cxnSp>
        <p:nvCxnSpPr>
          <p:cNvPr id="3145741" name="直接连接符 7"/>
          <p:cNvCxnSpPr/>
          <p:nvPr>
            <p:custDataLst>
              <p:tags r:id="rId5"/>
            </p:custDataLst>
          </p:nvPr>
        </p:nvCxnSpPr>
        <p:spPr>
          <a:xfrm>
            <a:off x="2780331" y="6132093"/>
            <a:ext cx="8754110" cy="0"/>
          </a:xfrm>
          <a:prstGeom prst="line">
            <a:avLst/>
          </a:prstGeom>
          <a:ln w="158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74" name="署名"/>
          <p:cNvSpPr txBox="1">
            <a:spLocks noGrp="1"/>
          </p:cNvSpPr>
          <p:nvPr>
            <p:ph type="body" idx="1" hasCustomPrompt="1"/>
            <p:custDataLst>
              <p:tags r:id="rId6"/>
            </p:custDataLst>
          </p:nvPr>
        </p:nvSpPr>
        <p:spPr>
          <a:xfrm>
            <a:off x="984048" y="5967095"/>
            <a:ext cx="1660525" cy="3308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600" b="0" i="0" u="none" strike="noStrike" kern="1200" cap="none" spc="0" normalizeH="0" baseline="0" noProof="1">
                <a:solidFill>
                  <a:schemeClr val="tx1"/>
                </a:solidFill>
                <a:latin typeface="+mn-ea"/>
                <a:ea typeface="+mn-ea"/>
                <a:cs typeface="MiSans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776" name="日期占位符 3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/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8" name="页脚占位符 4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0" name="灯片编号占位符 5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/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78.xml" /><Relationship Id="rId14" Type="http://schemas.openxmlformats.org/officeDocument/2006/relationships/tags" Target="../tags/tag79.xml" /><Relationship Id="rId15" Type="http://schemas.openxmlformats.org/officeDocument/2006/relationships/tags" Target="../tags/tag80.xml" /><Relationship Id="rId16" Type="http://schemas.openxmlformats.org/officeDocument/2006/relationships/tags" Target="../tags/tag81.xml" /><Relationship Id="rId17" Type="http://schemas.openxmlformats.org/officeDocument/2006/relationships/tags" Target="../tags/tag82.xml" /><Relationship Id="rId18" Type="http://schemas.openxmlformats.org/officeDocument/2006/relationships/tags" Target="../tags/tag83.xml" /><Relationship Id="rId19" Type="http://schemas.openxmlformats.org/officeDocument/2006/relationships/tags" Target="../tags/tag84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7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>
            <a:alphaModFix amt="15000"/>
          </a:blip>
          <a:srcRect r="-38" b="62"/>
          <a:stretch>
            <a:fillRect/>
          </a:stretch>
        </p:blipFill>
        <p:spPr>
          <a:xfrm flipH="1">
            <a:off x="7196455" y="2094230"/>
            <a:ext cx="4993005" cy="4763770"/>
          </a:xfrm>
          <a:custGeom>
            <a:gdLst>
              <a:gd name="connsiteX0" fmla="*/ 0 w 4520238"/>
              <a:gd name="connsiteY0" fmla="*/ 0 h 4311457"/>
              <a:gd name="connsiteX1" fmla="*/ 4378794 w 4520238"/>
              <a:gd name="connsiteY1" fmla="*/ 0 h 4311457"/>
              <a:gd name="connsiteX2" fmla="*/ 4520238 w 4520238"/>
              <a:gd name="connsiteY2" fmla="*/ 54759 h 4311457"/>
              <a:gd name="connsiteX3" fmla="*/ 4520238 w 4520238"/>
              <a:gd name="connsiteY3" fmla="*/ 2275392 h 4311457"/>
              <a:gd name="connsiteX4" fmla="*/ 3731997 w 4520238"/>
              <a:gd name="connsiteY4" fmla="*/ 4311457 h 4311457"/>
              <a:gd name="connsiteX5" fmla="*/ 0 w 4520238"/>
              <a:gd name="connsiteY5" fmla="*/ 4311457 h 431145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4520238" h="4311457">
                <a:moveTo>
                  <a:pt x="0" y="0"/>
                </a:moveTo>
                <a:lnTo>
                  <a:pt x="4378794" y="0"/>
                </a:lnTo>
                <a:lnTo>
                  <a:pt x="4520238" y="54759"/>
                </a:lnTo>
                <a:lnTo>
                  <a:pt x="4520238" y="2275392"/>
                </a:lnTo>
                <a:lnTo>
                  <a:pt x="3731997" y="4311457"/>
                </a:lnTo>
                <a:lnTo>
                  <a:pt x="0" y="4311457"/>
                </a:lnTo>
                <a:close/>
              </a:path>
            </a:pathLst>
          </a:custGeom>
        </p:spPr>
      </p:pic>
      <p:sp>
        <p:nvSpPr>
          <p:cNvPr id="1048654" name="日期占位符 9"/>
          <p:cNvSpPr>
            <a:spLocks noGrp="1"/>
          </p:cNvSpPr>
          <p:nvPr>
            <p:ph type="dt" sz="half" idx="10"/>
            <p:custDataLst>
              <p:tags r:id="rId14"/>
            </p:custDataLst>
          </p:nvPr>
        </p:nvSpPr>
        <p:spPr>
          <a:xfrm>
            <a:off x="6120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60FBDFE-C587-4B4C-A407-44438C67B59E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6" name="页脚占位符 10"/>
          <p:cNvSpPr>
            <a:spLocks noGrp="1"/>
          </p:cNvSpPr>
          <p:nvPr>
            <p:ph type="ftr" sz="quarter" idx="11"/>
            <p:custDataLst>
              <p:tags r:id="rId15"/>
            </p:custDataLst>
          </p:nvPr>
        </p:nvSpPr>
        <p:spPr>
          <a:xfrm>
            <a:off x="4116000" y="6314400"/>
            <a:ext cx="396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58" name="灯片编号占位符 11"/>
          <p:cNvSpPr>
            <a:spLocks noGrp="1"/>
          </p:cNvSpPr>
          <p:nvPr>
            <p:ph type="sldNum" sz="quarter" idx="12"/>
            <p:custDataLst>
              <p:tags r:id="rId16"/>
            </p:custDataLst>
          </p:nvPr>
        </p:nvSpPr>
        <p:spPr>
          <a:xfrm>
            <a:off x="8877600" y="6314400"/>
            <a:ext cx="2700000" cy="316800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MiSans"/>
                <a:ea typeface="MiSans"/>
                <a:cs typeface="MiSans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9AE70B2-8BF9-45C0-BB95-33D1B9D3A854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文本占位符 1"/>
          <p:cNvSpPr>
            <a:spLocks noGrp="1"/>
          </p:cNvSpPr>
          <p:nvPr>
            <p:ph type="body" idx="21"/>
            <p:custDataLst>
              <p:tags r:id="rId17"/>
            </p:custDataLst>
          </p:nvPr>
        </p:nvSpPr>
        <p:spPr>
          <a:xfrm>
            <a:off x="608399" y="1413194"/>
            <a:ext cx="10969199" cy="4763769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>
              <a:spcBef>
                <a:spcPts val="1200"/>
              </a:spcBef>
              <a:spcAft>
                <a:spcPct val="0"/>
              </a:spcAft>
              <a:buClrTx/>
              <a:buSzTx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>
              <a:spcBef>
                <a:spcPts val="1200"/>
              </a:spcBef>
              <a:spcAft>
                <a:spcPct val="0"/>
              </a:spcAft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三级</a:t>
            </a:r>
            <a:endParaRPr lang="zh-CN" altLang="en-US"/>
          </a:p>
          <a:p>
            <a:pPr marR="0" lvl="3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四级</a:t>
            </a:r>
            <a:endParaRPr lang="zh-CN" altLang="en-US"/>
          </a:p>
          <a:p>
            <a:pPr marR="0" lvl="4">
              <a:spcBef>
                <a:spcPts val="1200"/>
              </a:spcBef>
              <a:spcAft>
                <a:spcPct val="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2" name="标题占位符 2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608399" y="365125"/>
            <a:ext cx="10969199" cy="979581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0" r:id="rId1"/>
    <p:sldLayoutId id="2147498337" r:id="rId2"/>
    <p:sldLayoutId id="2147498338" r:id="rId3"/>
    <p:sldLayoutId id="2147498339" r:id="rId4"/>
    <p:sldLayoutId id="2147498340" r:id="rId5"/>
    <p:sldLayoutId id="2147498341" r:id="rId6"/>
    <p:sldLayoutId id="2147498342" r:id="rId7"/>
    <p:sldLayoutId id="2147498343" r:id="rId8"/>
    <p:sldLayoutId id="2147498344" r:id="rId9"/>
    <p:sldLayoutId id="2147498345" r:id="rId10"/>
    <p:sldLayoutId id="2147498346" r:id="rId11"/>
  </p:sldLayoutIdLst>
  <p:transition/>
  <p:timing/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kumimoji="0" lang="zh-CN" altLang="en-US" sz="3600" b="0" i="0" u="none" strike="noStrike" kern="1200" cap="none" spc="300" normalizeH="0" baseline="0" smtClean="0">
          <a:ln>
            <a:noFill/>
            <a:prstDash val="sysDot"/>
          </a:ln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lin ang="0" scaled="0"/>
          </a:gradFill>
          <a:latin typeface="+mj-ea"/>
          <a:ea typeface="+mj-ea"/>
          <a:cs typeface="MiSans" panose="00000500000000000000" charset="-122"/>
          <a:sym typeface="MiSan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ct val="0"/>
        </a:spcBef>
        <a:spcAft>
          <a:spcPts val="1000"/>
        </a:spcAft>
        <a:buFont typeface="Arial" pitchFamily="34" charset="0"/>
        <a:buChar char="●"/>
        <a:defRPr kumimoji="0" lang="zh-CN" altLang="en-US" sz="1800" b="0" i="0" u="none" strike="noStrike" kern="1200" cap="none" spc="150" normalizeH="0" baseline="0">
          <a:ln>
            <a:noFill/>
            <a:prstDash val="sysDot"/>
          </a:ln>
          <a:solidFill>
            <a:schemeClr val="tx1"/>
          </a:solidFill>
          <a:latin typeface="+mn-ea"/>
          <a:ea typeface="+mn-ea"/>
          <a:cs typeface="MiSans" panose="00000500000000000000" charset="-122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tabLst>
          <a:tab pos="1609725"/>
        </a:tabLst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600"/>
        </a:spcAft>
        <a:buFont typeface="Arial" pitchFamily="34" charset="0"/>
        <a:buChar char="●"/>
        <a:defRPr kumimoji="0" lang="zh-CN" altLang="en-US" sz="16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Wingdings" panose="05000000000000000000" charset="0"/>
        <a:buChar char="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ct val="0"/>
        </a:spcBef>
        <a:spcAft>
          <a:spcPts val="300"/>
        </a:spcAft>
        <a:buFont typeface="Arial" pitchFamily="34" charset="0"/>
        <a:buChar char="•"/>
        <a:defRPr kumimoji="0" lang="zh-CN" altLang="en-US" sz="1400" b="0" i="0" u="none" strike="noStrike" kern="1200" cap="none" spc="150" normalizeH="0" baseline="0">
          <a:solidFill>
            <a:schemeClr val="tx1"/>
          </a:solidFill>
          <a:latin typeface="+mn-ea"/>
          <a:ea typeface="+mn-ea"/>
          <a:cs typeface="MiSans" panose="00000500000000000000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85.xml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6.xml" /><Relationship Id="rId11" Type="http://schemas.openxmlformats.org/officeDocument/2006/relationships/tags" Target="../tags/tag97.xml" /><Relationship Id="rId12" Type="http://schemas.openxmlformats.org/officeDocument/2006/relationships/tags" Target="../tags/tag98.xml" /><Relationship Id="rId13" Type="http://schemas.openxmlformats.org/officeDocument/2006/relationships/tags" Target="../tags/tag99.xml" /><Relationship Id="rId14" Type="http://schemas.openxmlformats.org/officeDocument/2006/relationships/tags" Target="../tags/tag100.xml" /><Relationship Id="rId15" Type="http://schemas.openxmlformats.org/officeDocument/2006/relationships/tags" Target="../tags/tag101.xml" /><Relationship Id="rId16" Type="http://schemas.openxmlformats.org/officeDocument/2006/relationships/tags" Target="../tags/tag102.xml" /><Relationship Id="rId17" Type="http://schemas.openxmlformats.org/officeDocument/2006/relationships/tags" Target="../tags/tag103.xml" /><Relationship Id="rId18" Type="http://schemas.openxmlformats.org/officeDocument/2006/relationships/tags" Target="../tags/tag104.xml" /><Relationship Id="rId19" Type="http://schemas.openxmlformats.org/officeDocument/2006/relationships/tags" Target="../tags/tag105.xml" /><Relationship Id="rId2" Type="http://schemas.openxmlformats.org/officeDocument/2006/relationships/notesSlide" Target="../notesSlides/notesSlide2.xml" /><Relationship Id="rId20" Type="http://schemas.openxmlformats.org/officeDocument/2006/relationships/tags" Target="../tags/tag106.xml" /><Relationship Id="rId21" Type="http://schemas.openxmlformats.org/officeDocument/2006/relationships/tags" Target="../tags/tag107.xml" /><Relationship Id="rId22" Type="http://schemas.openxmlformats.org/officeDocument/2006/relationships/tags" Target="../tags/tag108.xml" /><Relationship Id="rId23" Type="http://schemas.openxmlformats.org/officeDocument/2006/relationships/tags" Target="../tags/tag109.xml" /><Relationship Id="rId3" Type="http://schemas.openxmlformats.org/officeDocument/2006/relationships/tags" Target="../tags/tag89.xml" /><Relationship Id="rId4" Type="http://schemas.openxmlformats.org/officeDocument/2006/relationships/tags" Target="../tags/tag90.xml" /><Relationship Id="rId5" Type="http://schemas.openxmlformats.org/officeDocument/2006/relationships/tags" Target="../tags/tag91.xml" /><Relationship Id="rId6" Type="http://schemas.openxmlformats.org/officeDocument/2006/relationships/tags" Target="../tags/tag92.xml" /><Relationship Id="rId7" Type="http://schemas.openxmlformats.org/officeDocument/2006/relationships/tags" Target="../tags/tag93.xml" /><Relationship Id="rId8" Type="http://schemas.openxmlformats.org/officeDocument/2006/relationships/tags" Target="../tags/tag94.xml" /><Relationship Id="rId9" Type="http://schemas.openxmlformats.org/officeDocument/2006/relationships/tags" Target="../tags/tag9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0.xml" /><Relationship Id="rId3" Type="http://schemas.openxmlformats.org/officeDocument/2006/relationships/tags" Target="../tags/tag111.xml" /><Relationship Id="rId4" Type="http://schemas.openxmlformats.org/officeDocument/2006/relationships/tags" Target="../tags/tag1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3.xml" /><Relationship Id="rId3" Type="http://schemas.openxmlformats.org/officeDocument/2006/relationships/tags" Target="../tags/tag114.xml" /><Relationship Id="rId4" Type="http://schemas.openxmlformats.org/officeDocument/2006/relationships/tags" Target="../tags/tag11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4.xml" /><Relationship Id="rId11" Type="http://schemas.openxmlformats.org/officeDocument/2006/relationships/tags" Target="../tags/tag125.xml" /><Relationship Id="rId12" Type="http://schemas.openxmlformats.org/officeDocument/2006/relationships/tags" Target="../tags/tag126.xml" /><Relationship Id="rId13" Type="http://schemas.openxmlformats.org/officeDocument/2006/relationships/tags" Target="../tags/tag127.xml" /><Relationship Id="rId14" Type="http://schemas.openxmlformats.org/officeDocument/2006/relationships/tags" Target="../tags/tag128.xml" /><Relationship Id="rId15" Type="http://schemas.openxmlformats.org/officeDocument/2006/relationships/tags" Target="../tags/tag129.xml" /><Relationship Id="rId16" Type="http://schemas.openxmlformats.org/officeDocument/2006/relationships/tags" Target="../tags/tag130.xml" /><Relationship Id="rId17" Type="http://schemas.openxmlformats.org/officeDocument/2006/relationships/tags" Target="../tags/tag131.xml" /><Relationship Id="rId2" Type="http://schemas.openxmlformats.org/officeDocument/2006/relationships/tags" Target="../tags/tag116.xml" /><Relationship Id="rId3" Type="http://schemas.openxmlformats.org/officeDocument/2006/relationships/tags" Target="../tags/tag117.xml" /><Relationship Id="rId4" Type="http://schemas.openxmlformats.org/officeDocument/2006/relationships/tags" Target="../tags/tag118.xml" /><Relationship Id="rId5" Type="http://schemas.openxmlformats.org/officeDocument/2006/relationships/tags" Target="../tags/tag119.xml" /><Relationship Id="rId6" Type="http://schemas.openxmlformats.org/officeDocument/2006/relationships/tags" Target="../tags/tag120.xml" /><Relationship Id="rId7" Type="http://schemas.openxmlformats.org/officeDocument/2006/relationships/tags" Target="../tags/tag121.xml" /><Relationship Id="rId8" Type="http://schemas.openxmlformats.org/officeDocument/2006/relationships/tags" Target="../tags/tag122.xml" /><Relationship Id="rId9" Type="http://schemas.openxmlformats.org/officeDocument/2006/relationships/tags" Target="../tags/tag123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2.xml" /><Relationship Id="rId3" Type="http://schemas.openxmlformats.org/officeDocument/2006/relationships/tags" Target="../tags/tag133.xml" /><Relationship Id="rId4" Type="http://schemas.openxmlformats.org/officeDocument/2006/relationships/tags" Target="../tags/tag134.xml" /><Relationship Id="rId5" Type="http://schemas.openxmlformats.org/officeDocument/2006/relationships/tags" Target="../tags/tag135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4.xml" /><Relationship Id="rId11" Type="http://schemas.openxmlformats.org/officeDocument/2006/relationships/tags" Target="../tags/tag145.xml" /><Relationship Id="rId12" Type="http://schemas.openxmlformats.org/officeDocument/2006/relationships/tags" Target="../tags/tag146.xml" /><Relationship Id="rId13" Type="http://schemas.openxmlformats.org/officeDocument/2006/relationships/tags" Target="../tags/tag147.xml" /><Relationship Id="rId2" Type="http://schemas.openxmlformats.org/officeDocument/2006/relationships/tags" Target="../tags/tag136.xml" /><Relationship Id="rId3" Type="http://schemas.openxmlformats.org/officeDocument/2006/relationships/tags" Target="../tags/tag137.xml" /><Relationship Id="rId4" Type="http://schemas.openxmlformats.org/officeDocument/2006/relationships/tags" Target="../tags/tag138.xml" /><Relationship Id="rId5" Type="http://schemas.openxmlformats.org/officeDocument/2006/relationships/tags" Target="../tags/tag139.xml" /><Relationship Id="rId6" Type="http://schemas.openxmlformats.org/officeDocument/2006/relationships/tags" Target="../tags/tag140.xml" /><Relationship Id="rId7" Type="http://schemas.openxmlformats.org/officeDocument/2006/relationships/tags" Target="../tags/tag141.xml" /><Relationship Id="rId8" Type="http://schemas.openxmlformats.org/officeDocument/2006/relationships/tags" Target="../tags/tag142.xml" /><Relationship Id="rId9" Type="http://schemas.openxmlformats.org/officeDocument/2006/relationships/tags" Target="../tags/tag143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48.xml" /><Relationship Id="rId3" Type="http://schemas.openxmlformats.org/officeDocument/2006/relationships/tags" Target="../tags/tag149.xml" /><Relationship Id="rId4" Type="http://schemas.openxmlformats.org/officeDocument/2006/relationships/tags" Target="../tags/tag15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9.xml" /><Relationship Id="rId11" Type="http://schemas.openxmlformats.org/officeDocument/2006/relationships/tags" Target="../tags/tag160.xml" /><Relationship Id="rId12" Type="http://schemas.openxmlformats.org/officeDocument/2006/relationships/tags" Target="../tags/tag161.xml" /><Relationship Id="rId13" Type="http://schemas.openxmlformats.org/officeDocument/2006/relationships/tags" Target="../tags/tag162.xml" /><Relationship Id="rId14" Type="http://schemas.openxmlformats.org/officeDocument/2006/relationships/tags" Target="../tags/tag163.xml" /><Relationship Id="rId15" Type="http://schemas.openxmlformats.org/officeDocument/2006/relationships/tags" Target="../tags/tag164.xml" /><Relationship Id="rId2" Type="http://schemas.openxmlformats.org/officeDocument/2006/relationships/tags" Target="../tags/tag151.xml" /><Relationship Id="rId3" Type="http://schemas.openxmlformats.org/officeDocument/2006/relationships/tags" Target="../tags/tag152.xml" /><Relationship Id="rId4" Type="http://schemas.openxmlformats.org/officeDocument/2006/relationships/tags" Target="../tags/tag153.xml" /><Relationship Id="rId5" Type="http://schemas.openxmlformats.org/officeDocument/2006/relationships/tags" Target="../tags/tag154.xml" /><Relationship Id="rId6" Type="http://schemas.openxmlformats.org/officeDocument/2006/relationships/tags" Target="../tags/tag155.xml" /><Relationship Id="rId7" Type="http://schemas.openxmlformats.org/officeDocument/2006/relationships/tags" Target="../tags/tag156.xml" /><Relationship Id="rId8" Type="http://schemas.openxmlformats.org/officeDocument/2006/relationships/tags" Target="../tags/tag157.xml" /><Relationship Id="rId9" Type="http://schemas.openxmlformats.org/officeDocument/2006/relationships/tags" Target="../tags/tag15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5.xml" /><Relationship Id="rId3" Type="http://schemas.openxmlformats.org/officeDocument/2006/relationships/tags" Target="../tags/tag166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14" Type="http://schemas.openxmlformats.org/officeDocument/2006/relationships/tags" Target="../tags/tag205.xml" /><Relationship Id="rId15" Type="http://schemas.openxmlformats.org/officeDocument/2006/relationships/tags" Target="../tags/tag206.xml" /><Relationship Id="rId16" Type="http://schemas.openxmlformats.org/officeDocument/2006/relationships/tags" Target="../tags/tag207.xml" /><Relationship Id="rId17" Type="http://schemas.openxmlformats.org/officeDocument/2006/relationships/tags" Target="../tags/tag208.xml" /><Relationship Id="rId18" Type="http://schemas.openxmlformats.org/officeDocument/2006/relationships/tags" Target="../tags/tag209.xml" /><Relationship Id="rId19" Type="http://schemas.openxmlformats.org/officeDocument/2006/relationships/tags" Target="../tags/tag210.xml" /><Relationship Id="rId2" Type="http://schemas.openxmlformats.org/officeDocument/2006/relationships/tags" Target="../tags/tag193.xml" /><Relationship Id="rId20" Type="http://schemas.openxmlformats.org/officeDocument/2006/relationships/tags" Target="../tags/tag211.xml" /><Relationship Id="rId21" Type="http://schemas.openxmlformats.org/officeDocument/2006/relationships/tags" Target="../tags/tag212.xml" /><Relationship Id="rId22" Type="http://schemas.openxmlformats.org/officeDocument/2006/relationships/tags" Target="../tags/tag213.xml" /><Relationship Id="rId23" Type="http://schemas.openxmlformats.org/officeDocument/2006/relationships/tags" Target="../tags/tag214.xml" /><Relationship Id="rId24" Type="http://schemas.openxmlformats.org/officeDocument/2006/relationships/tags" Target="../tags/tag215.xml" /><Relationship Id="rId25" Type="http://schemas.openxmlformats.org/officeDocument/2006/relationships/tags" Target="../tags/tag216.xml" /><Relationship Id="rId26" Type="http://schemas.openxmlformats.org/officeDocument/2006/relationships/tags" Target="../tags/tag217.xml" /><Relationship Id="rId27" Type="http://schemas.openxmlformats.org/officeDocument/2006/relationships/tags" Target="../tags/tag218.xml" /><Relationship Id="rId28" Type="http://schemas.openxmlformats.org/officeDocument/2006/relationships/tags" Target="../tags/tag219.xml" /><Relationship Id="rId29" Type="http://schemas.openxmlformats.org/officeDocument/2006/relationships/tags" Target="../tags/tag220.xml" /><Relationship Id="rId3" Type="http://schemas.openxmlformats.org/officeDocument/2006/relationships/tags" Target="../tags/tag194.xml" /><Relationship Id="rId30" Type="http://schemas.openxmlformats.org/officeDocument/2006/relationships/tags" Target="../tags/tag221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2.xml" /><Relationship Id="rId3" Type="http://schemas.openxmlformats.org/officeDocument/2006/relationships/tags" Target="../tags/tag223.xml" /><Relationship Id="rId4" Type="http://schemas.openxmlformats.org/officeDocument/2006/relationships/tags" Target="../tags/tag2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9714014301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5"/>
          <p:cNvSpPr>
            <a:spLocks noGrp="1"/>
          </p:cNvSpPr>
          <p:nvPr>
            <p:ph type="body" idx="4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0" name="标题 6"/>
          <p:cNvSpPr>
            <a:spLocks noGrp="1"/>
          </p:cNvSpPr>
          <p:nvPr>
            <p:ph type="title" idx="3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绩效管理体系</a:t>
            </a:r>
            <a:endParaRPr lang="zh-CN" altLang="en-US"/>
          </a:p>
        </p:txBody>
      </p:sp>
      <p:sp>
        <p:nvSpPr>
          <p:cNvPr id="1048652" name="文本占位符 7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96" name="文本占位符 2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CONTENTS</a:t>
            </a:r>
            <a:endParaRPr lang="zh-CN" altLang="en-US"/>
          </a:p>
        </p:txBody>
      </p:sp>
      <p:sp>
        <p:nvSpPr>
          <p:cNvPr id="1048798" name="标题 6"/>
          <p:cNvSpPr>
            <a:spLocks noGrp="1"/>
          </p:cNvSpPr>
          <p:nvPr>
            <p:ph type="title" idx="2"/>
            <p:custDataLst>
              <p:tags r:id="rId4"/>
            </p:custDataLst>
          </p:nvPr>
        </p:nvSpPr>
        <p:spPr/>
        <p:txBody>
          <a:bodyPr>
            <a:normAutofit fontScale="96970"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0" name="矩形: 圆角 17"/>
          <p:cNvSpPr/>
          <p:nvPr>
            <p:custDataLst>
              <p:tags r:id="rId5"/>
            </p:custDataLst>
          </p:nvPr>
        </p:nvSpPr>
        <p:spPr>
          <a:xfrm>
            <a:off x="46990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2" name="序号"/>
          <p:cNvSpPr txBox="1"/>
          <p:nvPr>
            <p:custDataLst>
              <p:tags r:id="rId6"/>
            </p:custDataLst>
          </p:nvPr>
        </p:nvSpPr>
        <p:spPr>
          <a:xfrm>
            <a:off x="60198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01.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4" name="标题"/>
          <p:cNvSpPr txBox="1"/>
          <p:nvPr>
            <p:custDataLst>
              <p:tags r:id="rId7"/>
            </p:custDataLst>
          </p:nvPr>
        </p:nvSpPr>
        <p:spPr>
          <a:xfrm>
            <a:off x="60198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添加目录标题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06" name="矩形: 圆角 7"/>
          <p:cNvSpPr/>
          <p:nvPr>
            <p:custDataLst>
              <p:tags r:id="rId8"/>
            </p:custDataLst>
          </p:nvPr>
        </p:nvSpPr>
        <p:spPr>
          <a:xfrm>
            <a:off x="2374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08" name="序号"/>
          <p:cNvSpPr txBox="1"/>
          <p:nvPr>
            <p:custDataLst>
              <p:tags r:id="rId9"/>
            </p:custDataLst>
          </p:nvPr>
        </p:nvSpPr>
        <p:spPr>
          <a:xfrm>
            <a:off x="250634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02.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10"/>
            </p:custDataLst>
          </p:nvPr>
        </p:nvSpPr>
        <p:spPr>
          <a:xfrm>
            <a:off x="250634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绩效管理体系的概述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2" name="矩形: 圆角 19"/>
          <p:cNvSpPr/>
          <p:nvPr>
            <p:custDataLst>
              <p:tags r:id="rId11"/>
            </p:custDataLst>
          </p:nvPr>
        </p:nvSpPr>
        <p:spPr>
          <a:xfrm>
            <a:off x="427926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14" name="序号"/>
          <p:cNvSpPr txBox="1"/>
          <p:nvPr>
            <p:custDataLst>
              <p:tags r:id="rId12"/>
            </p:custDataLst>
          </p:nvPr>
        </p:nvSpPr>
        <p:spPr>
          <a:xfrm>
            <a:off x="441071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03.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6" name="标题"/>
          <p:cNvSpPr txBox="1"/>
          <p:nvPr>
            <p:custDataLst>
              <p:tags r:id="rId13"/>
            </p:custDataLst>
          </p:nvPr>
        </p:nvSpPr>
        <p:spPr>
          <a:xfrm>
            <a:off x="441071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绩效管理体系的建立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18" name="矩形: 圆角 28"/>
          <p:cNvSpPr/>
          <p:nvPr>
            <p:custDataLst>
              <p:tags r:id="rId14"/>
            </p:custDataLst>
          </p:nvPr>
        </p:nvSpPr>
        <p:spPr>
          <a:xfrm>
            <a:off x="6183630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6315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04.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6315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绩效管理体系的实施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4" name="矩形: 圆角 37"/>
          <p:cNvSpPr/>
          <p:nvPr>
            <p:custDataLst>
              <p:tags r:id="rId17"/>
            </p:custDataLst>
          </p:nvPr>
        </p:nvSpPr>
        <p:spPr>
          <a:xfrm>
            <a:off x="8087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26" name="序号"/>
          <p:cNvSpPr txBox="1"/>
          <p:nvPr>
            <p:custDataLst>
              <p:tags r:id="rId18"/>
            </p:custDataLst>
          </p:nvPr>
        </p:nvSpPr>
        <p:spPr>
          <a:xfrm>
            <a:off x="8220075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05.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28" name="标题"/>
          <p:cNvSpPr txBox="1"/>
          <p:nvPr>
            <p:custDataLst>
              <p:tags r:id="rId19"/>
            </p:custDataLst>
          </p:nvPr>
        </p:nvSpPr>
        <p:spPr>
          <a:xfrm>
            <a:off x="8220075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绩效管理体系的优化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0" name="矩形: 圆角 45"/>
          <p:cNvSpPr/>
          <p:nvPr>
            <p:custDataLst>
              <p:tags r:id="rId20"/>
            </p:custDataLst>
          </p:nvPr>
        </p:nvSpPr>
        <p:spPr>
          <a:xfrm>
            <a:off x="9992995" y="2748915"/>
            <a:ext cx="1729105" cy="2520000"/>
          </a:xfrm>
          <a:prstGeom prst="roundRect">
            <a:avLst>
              <a:gd name="adj" fmla="val 5810"/>
            </a:avLst>
          </a:prstGeom>
          <a:solidFill>
            <a:schemeClr val="bg2">
              <a:alpha val="80000"/>
            </a:schemeClr>
          </a:solidFill>
          <a:ln w="25400">
            <a:gradFill flip="none" rotWithShape="1">
              <a:gsLst>
                <a:gs pos="0">
                  <a:schemeClr val="accent1"/>
                </a:gs>
                <a:gs pos="100000">
                  <a:schemeClr val="accent2">
                    <a:alpha val="0"/>
                  </a:schemeClr>
                </a:gs>
              </a:gsLst>
              <a:lin ang="2700000" scaled="1"/>
            </a:gra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1600">
              <a:cs typeface="MiSans" panose="00000500000000000000" charset="-122"/>
            </a:endParaRPr>
          </a:p>
        </p:txBody>
      </p:sp>
      <p:sp>
        <p:nvSpPr>
          <p:cNvPr id="1048832" name="序号"/>
          <p:cNvSpPr txBox="1"/>
          <p:nvPr>
            <p:custDataLst>
              <p:tags r:id="rId21"/>
            </p:custDataLst>
          </p:nvPr>
        </p:nvSpPr>
        <p:spPr>
          <a:xfrm>
            <a:off x="10124440" y="2971165"/>
            <a:ext cx="1457960" cy="59372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en-US" sz="2800">
                <a:gradFill>
                  <a:gsLst>
                    <a:gs pos="0">
                      <a:schemeClr val="accent1"/>
                    </a:gs>
                    <a:gs pos="100000">
                      <a:schemeClr val="accent2"/>
                    </a:gs>
                  </a:gsLst>
                  <a:lin ang="2700000" scaled="0"/>
                </a:gradFill>
                <a:latin typeface="+mj-ea"/>
                <a:ea typeface="+mj-ea"/>
                <a:cs typeface="MiSans" panose="00000500000000000000" charset="-122"/>
              </a:rPr>
              <a:t>06.</a:t>
            </a:r>
            <a:endParaRPr lang="en-US" altLang="en-US" sz="2800">
              <a:gradFill>
                <a:gsLst>
                  <a:gs pos="0">
                    <a:schemeClr val="accent1"/>
                  </a:gs>
                  <a:gs pos="100000">
                    <a:schemeClr val="accent2"/>
                  </a:gs>
                </a:gsLst>
                <a:lin ang="2700000" scaled="0"/>
              </a:gradFill>
              <a:latin typeface="+mj-ea"/>
              <a:ea typeface="+mj-ea"/>
              <a:cs typeface="MiSans" panose="00000500000000000000" charset="-122"/>
            </a:endParaRPr>
          </a:p>
        </p:txBody>
      </p:sp>
      <p:sp>
        <p:nvSpPr>
          <p:cNvPr id="1048834" name="标题"/>
          <p:cNvSpPr txBox="1"/>
          <p:nvPr>
            <p:custDataLst>
              <p:tags r:id="rId22"/>
            </p:custDataLst>
          </p:nvPr>
        </p:nvSpPr>
        <p:spPr>
          <a:xfrm>
            <a:off x="10124440" y="3735070"/>
            <a:ext cx="1552575" cy="135191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1600" spc="300">
                <a:solidFill>
                  <a:schemeClr val="tx1"/>
                </a:solidFill>
                <a:latin typeface="+mj-ea"/>
                <a:ea typeface="+mj-ea"/>
                <a:cs typeface="MiSans" panose="00000500000000000000" charset="-122"/>
              </a:rPr>
              <a:t>绩效管理体系的案例分析</a:t>
            </a:r>
            <a:endParaRPr lang="zh-CN" altLang="en-US" sz="1600" spc="300">
              <a:solidFill>
                <a:schemeClr val="tx1"/>
              </a:solidFill>
              <a:latin typeface="+mj-ea"/>
              <a:ea typeface="+mj-ea"/>
              <a:cs typeface="MiSans" panose="00000500000000000000" charset="-122"/>
            </a:endParaRPr>
          </a:p>
        </p:txBody>
      </p:sp>
    </p:spTree>
    <p:custDataLst>
      <p:tags r:id="rId23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8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70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开篇语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2593"/>
          </a:bodyPr>
          <a:lstStyle/>
          <a:p>
            <a:r>
              <a:rPr lang="zh-CN" altLang="en-US"/>
              <a:t>绩效管理体系的概述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6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1667"/>
          </a:bodyPr>
          <a:lstStyle/>
          <a:p>
            <a:r>
              <a:rPr lang="zh-CN" altLang="en-US"/>
              <a:t>绩效管理的定义</a:t>
            </a:r>
            <a:endParaRPr lang="zh-CN" altLang="en-US"/>
          </a:p>
        </p:txBody>
      </p:sp>
      <p:sp>
        <p:nvSpPr>
          <p:cNvPr id="1048970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2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4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76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目的是实现组织战略目标，提高员工能力和组织整体绩效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78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0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2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4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绩效管理是一个持续的过程，旨在提高员工和组织的绩效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86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88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0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2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包括制定目标、评估绩效、提供反馈和奖励优秀表现等环节</a:t>
            </a:r>
            <a:endParaRPr lang="zh-CN" altLang="en-US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6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8998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00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需要领导层的支持和员工的参与，才能取得良好的效果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绩效管理体系的构成</a:t>
            </a:r>
            <a:endParaRPr lang="zh-CN" altLang="en-US"/>
          </a:p>
        </p:txBody>
      </p:sp>
      <p:sp>
        <p:nvSpPr>
          <p:cNvPr id="1049036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绩效计划：明确员工的工作目标和期望，确保员工了解自己的职责和期望成果。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8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绩效实施：通过持续的沟通、反馈和调整，确保员工在实现目标的过程中得到必要的支持。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绩效考核：定期评估员工的绩效表现，提供具体的反馈和改进建议。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2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绩效反馈：与员工进行面对面的沟通，讨论评估结果和改进计划，为员工提供成长和发展的机会。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76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绩效管理体系的重要性</a:t>
            </a:r>
            <a:endParaRPr lang="zh-CN" altLang="en-US"/>
          </a:p>
        </p:txBody>
      </p:sp>
      <p:sp>
        <p:nvSpPr>
          <p:cNvPr id="1049078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0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2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提升员工工作积极性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84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6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88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促进组织目标实现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0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2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4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增强企业核心竞争力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96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098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100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提高员工和组织整体绩效水平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4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136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绩效管理体系的建立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198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确定绩效管理的目标</a:t>
            </a:r>
            <a:endParaRPr lang="zh-CN" altLang="en-US"/>
          </a:p>
        </p:txBody>
      </p:sp>
      <p:sp>
        <p:nvSpPr>
          <p:cNvPr id="1049200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2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4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6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保持目标与员工能力和潜力相匹配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10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2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确保目标具有可衡量性、可达成性和挑战性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6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8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分解为部门目标和个人目标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222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4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明确组织战略目标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制定绩效管理的标准</a:t>
            </a:r>
            <a:endParaRPr lang="zh-CN" altLang="en-US"/>
          </a:p>
        </p:txBody>
      </p:sp>
      <p:sp>
        <p:nvSpPr>
          <p:cNvPr id="1049262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4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6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68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algn="ctr"/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270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确定绩效管理的指标和标准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2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明确绩效管理的目的和意义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4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制定绩效管理的流程和方法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276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建立绩效管理的反馈和改进机制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10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确定绩效管理的考核周期</a:t>
            </a:r>
            <a:endParaRPr lang="zh-CN" altLang="en-US"/>
          </a:p>
        </p:txBody>
      </p:sp>
      <p:sp>
        <p:nvSpPr>
          <p:cNvPr id="104931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年度考核：适用于对员工整体表现的评价，强调长期目标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月度考核：适用于日常工作的跟踪和反馈，提高工作效率和执行力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3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6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38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4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6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每日/每周考核：适用于具体任务的完成情况，保证工作进度和质量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季度考核：适用于短期目标的实现，及时调整和改进工作计划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84" name="标题 2"/>
          <p:cNvSpPr>
            <a:spLocks noGrp="1"/>
          </p:cNvSpPr>
          <p:nvPr>
            <p:ph type="title" idx="1"/>
          </p:nvPr>
        </p:nvSpPr>
        <p:spPr/>
        <p:txBody>
          <a:bodyPr>
            <a:normAutofit fontScale="94444"/>
          </a:bodyPr>
          <a:lstStyle/>
          <a:p>
            <a:r>
              <a:rPr lang="zh-CN" altLang="en-US"/>
              <a:t>建立有效的沟通机制</a:t>
            </a:r>
            <a:endParaRPr lang="zh-CN" altLang="en-US"/>
          </a:p>
        </p:txBody>
      </p:sp>
      <p:sp>
        <p:nvSpPr>
          <p:cNvPr id="1049386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88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0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2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4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7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96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98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0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2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8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04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6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408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0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8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2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9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414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6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18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0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422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定期召开绩效管理会议，让员工了解公司目标和期望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4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培训员工沟通技巧，提高沟通效率和质量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6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制定明确的沟通流程和规范，确保信息传递准确无误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28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建立员工反馈渠道，鼓励员工提出建议和意见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62" name="文本占位符 3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464" name="标题 4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 fontScale="96296"/>
          </a:bodyPr>
          <a:lstStyle/>
          <a:p>
            <a:r>
              <a:rPr lang="zh-CN" altLang="en-US"/>
              <a:t>绩效管理体系的实施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https://d.book118.com/597140143013006044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1"/>
  <p:tag name="KSO_WM_UNIT_INDEX" val="1"/>
  <p:tag name="KSO_WM_UNIT_LAYERLEVEL" val="1"/>
  <p:tag name="KSO_WM_UNIT_TYPE" val="i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1"/>
  <p:tag name="KSO_WM_UNIT_INDEX" val="1"/>
  <p:tag name="KSO_WM_UNIT_LAYERLEVEL" val="1"/>
  <p:tag name="KSO_WM_UNIT_TYPE" val="i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17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THANKS!"/>
  <p:tag name="KSO_WM_UNIT_TYPE" val="a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84.xml><?xml version="1.0" encoding="utf-8"?>
<p:tagLst xmlns:p="http://schemas.openxmlformats.org/presentationml/2006/main">
  <p:tag name="KSO_WM_BEAUTIFY_FLAG" val="#wm#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48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 添加文档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449.5&quot;,&quot;top&quot;:&quot;73.65&quot;,&quot;width&quot;:&quot;484.9&quot;,&quot;height&quot;:&quot;312.7&quot;}"/>
  <p:tag name="KSO_WM_SLIDE_ID" val="custom2023026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  <p:tag name="KSO_WM_TEMPLATE_THUMBS_INDEX" val="1、9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7"/>
</p:tagLst>
</file>

<file path=ppt/tags/tag90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2"/>
  <p:tag name="KSO_WM_UNIT_INDEX" val="1_1_2"/>
  <p:tag name="KSO_WM_UNIT_LAYERLEVEL" val="1_1_1"/>
  <p:tag name="KSO_WM_UNIT_TYPE" val="l_h_i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1_1"/>
  <p:tag name="KSO_WM_UNIT_INDEX" val="1_1_1"/>
  <p:tag name="KSO_WM_UNIT_LAYERLEVEL" val="1_1_1"/>
  <p:tag name="KSO_WM_UNIT_SUBTYPE" val="d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2"/>
  <p:tag name="KSO_WM_UNIT_INDEX" val="1_2_2"/>
  <p:tag name="KSO_WM_UNIT_LAYERLEVEL" val="1_1_1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2_1"/>
  <p:tag name="KSO_WM_UNIT_INDEX" val="1_2_1"/>
  <p:tag name="KSO_WM_UNIT_LAYERLEVEL" val="1_1_1"/>
  <p:tag name="KSO_WM_UNIT_SUBTYPE" val="d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2"/>
  <p:tag name="KSO_WM_UNIT_INDEX" val="1_3_2"/>
  <p:tag name="KSO_WM_UNIT_LAYERLEVEL" val="1_1_1"/>
  <p:tag name="KSO_WM_UNIT_TYPE" val="l_h_i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3_1"/>
  <p:tag name="KSO_WM_UNIT_INDEX" val="1_3_1"/>
  <p:tag name="KSO_WM_UNIT_LAYERLEVEL" val="1_1_1"/>
  <p:tag name="KSO_WM_UNIT_SUBTYPE" val="d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2"/>
  <p:tag name="KSO_WM_UNIT_INDEX" val="1_4_2"/>
  <p:tag name="KSO_WM_UNIT_LAYERLEVEL" val="1_1_1"/>
  <p:tag name="KSO_WM_UNIT_TYPE" val="l_h_i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4_1"/>
  <p:tag name="KSO_WM_UNIT_INDEX" val="1_4_1"/>
  <p:tag name="KSO_WM_UNIT_LAYERLEVEL" val="1_1_1"/>
  <p:tag name="KSO_WM_UNIT_SUBTYPE" val="d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2"/>
  <p:tag name="KSO_WM_UNIT_INDEX" val="1_5_2"/>
  <p:tag name="KSO_WM_UNIT_LAYERLEVEL" val="1_1_1"/>
  <p:tag name="KSO_WM_UNIT_TYPE" val="l_h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5_1"/>
  <p:tag name="KSO_WM_UNIT_INDEX" val="1_5_1"/>
  <p:tag name="KSO_WM_UNIT_LAYERLEVEL" val="1_1_1"/>
  <p:tag name="KSO_WM_UNIT_SUBTYPE" val="d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.20000000298023224},&quot;type&quot;:1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6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2"/>
  <p:tag name="KSO_WM_UNIT_INDEX" val="1_6_2"/>
  <p:tag name="KSO_WM_UNIT_LAYERLEVEL" val="1_1_1"/>
  <p:tag name="KSO_WM_UNIT_TYPE" val="l_h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gradient&quot;:[{&quot;brightness&quot;:0,&quot;colorType&quot;:1,&quot;foreColorIndex&quot;:5,&quot;pos&quot;:0,&quot;transparency&quot;:0},{&quot;brightness&quot;:0,&quot;colorType&quot;:1,&quot;foreColorIndex&quot;:6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i*1_6_1"/>
  <p:tag name="KSO_WM_UNIT_INDEX" val="1_6_1"/>
  <p:tag name="KSO_WM_UNIT_LAYERLEVEL" val="1_1_1"/>
  <p:tag name="KSO_WM_UNIT_SUBTYPE" val="d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2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98.42519685039366,&quot;width&quot;:886}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67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2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15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4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4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150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2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1"/>
  <p:tag name="KSO_WM_UNIT_DIAGRAM_ISNUMVISUAL" val="0"/>
  <p:tag name="KSO_WM_UNIT_DIAGRAM_ISREFERUNIT" val="0"/>
  <p:tag name="KSO_WM_UNIT_HIGHLIGHT" val="0"/>
  <p:tag name="KSO_WM_UNIT_ID" val="custom20230267_7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2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67"/>
  <p:tag name="KSO_WM_UNIT_COMPATIBLE" val="0"/>
  <p:tag name="KSO_WM_UNIT_DIAGRAM_ISNUMVISUAL" val="0"/>
  <p:tag name="KSO_WM_UNIT_DIAGRAM_ISREFERUNIT" val="0"/>
  <p:tag name="KSO_WM_UNIT_HIGHLIGHT" val="0"/>
  <p:tag name="KSO_WM_UNIT_ID" val="custom20230267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0"/>
</p:tagLst>
</file>

<file path=ppt/tags/tag224.xml><?xml version="1.0" encoding="utf-8"?>
<p:tagLst xmlns:p="http://schemas.openxmlformats.org/presentationml/2006/main">
  <p:tag name="KSO_WM_BEAUTIFY_FLAG" val="#wm#"/>
  <p:tag name="KSO_WM_SLIDE_CONTENT_AREA" val="{&quot;left&quot;:&quot;29.9&quot;,&quot;top&quot;:&quot;106.4&quot;,&quot;width&quot;:&quot;901.65&quot;,&quot;height&quot;:&quot;265.6&quot;}"/>
  <p:tag name="KSO_WM_SLIDE_ID" val="custom20230267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SPECIAL_SOURCE" val="bdnull"/>
  <p:tag name="KSO_WM_TAG_VERSION" val="1.0"/>
  <p:tag name="KSO_WM_TEMPLATE_CATEGORY" val="custom"/>
  <p:tag name="KSO_WM_TEMPLATE_COLOR_TYPE" val="0"/>
  <p:tag name="KSO_WM_TEMPLATE_INDEX" val="20230267"/>
  <p:tag name="KSO_WM_TEMPLATE_MASTER_TYPE" val="0"/>
  <p:tag name="KSO_WM_TEMPLATE_SUBCATEGORY" val="29"/>
</p:tagLst>
</file>

<file path=ppt/tags/tag225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33">
      <a:dk1>
        <a:srgbClr val="000000"/>
      </a:dk1>
      <a:lt1>
        <a:srgbClr val="FFFFFF"/>
      </a:lt1>
      <a:dk2>
        <a:srgbClr val="0E0733"/>
      </a:dk2>
      <a:lt2>
        <a:srgbClr val="DCD7F9"/>
      </a:lt2>
      <a:accent1>
        <a:srgbClr val="FF00D9"/>
      </a:accent1>
      <a:accent2>
        <a:srgbClr val="FADC00"/>
      </a:accent2>
      <a:accent3>
        <a:srgbClr val="765AEC"/>
      </a:accent3>
      <a:accent4>
        <a:srgbClr val="53A9F3"/>
      </a:accent4>
      <a:accent5>
        <a:srgbClr val="FF8660"/>
      </a:accent5>
      <a:accent6>
        <a:srgbClr val="E55353"/>
      </a:accent6>
      <a:hlink>
        <a:srgbClr val="0563C1"/>
      </a:hlink>
      <a:folHlink>
        <a:srgbClr val="954D72"/>
      </a:folHlink>
    </a:clrScheme>
    <a:fontScheme name="自定义 37">
      <a:majorFont>
        <a:latin typeface="MiSans"/>
        <a:ea typeface="MiSans"/>
        <a:cs typeface="Arial"/>
      </a:majorFont>
      <a:minorFont>
        <a:latin typeface="MiSans"/>
        <a:ea typeface="MiSans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14</Slides>
  <Notes>2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MiSans</vt:lpstr>
      <vt:lpstr>Wingdings</vt:lpstr>
      <vt:lpstr>Calibri Light</vt:lpstr>
      <vt:lpstr>宋体</vt:lpstr>
      <vt:lpstr>微软雅黑</vt:lpstr>
      <vt:lpstr>Office Theme</vt:lpstr>
      <vt:lpstr>绩效管理体系</vt:lpstr>
      <vt:lpstr>目录</vt:lpstr>
      <vt:lpstr>开篇语</vt:lpstr>
      <vt:lpstr>绩效管理体系的概述</vt:lpstr>
      <vt:lpstr>绩效管理的定义</vt:lpstr>
      <vt:lpstr>绩效管理体系的构成</vt:lpstr>
      <vt:lpstr>绩效管理体系的重要性</vt:lpstr>
      <vt:lpstr>绩效管理体系的建立</vt:lpstr>
      <vt:lpstr>确定绩效管理的目标</vt:lpstr>
      <vt:lpstr>制定绩效管理的标准</vt:lpstr>
      <vt:lpstr>确定绩效管理的考核周期</vt:lpstr>
      <vt:lpstr>建立有效的沟通机制</vt:lpstr>
      <vt:lpstr>绩效管理体系的实施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2024-09-18T04:38:52.683</cp:lastPrinted>
  <dcterms:created xsi:type="dcterms:W3CDTF">2024-09-17T20:38:52Z</dcterms:created>
  <dcterms:modified xsi:type="dcterms:W3CDTF">2024-09-17T20:38:55Z</dcterms:modified>
</cp:coreProperties>
</file>