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E00BFB-CA47-4779-998F-EA56998EA8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8B16E2-072B-4F64-BE4D-D0B4CD00E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1A85D6-24E3-4360-BBF5-D21276063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40742C-4B41-423E-B576-79AEDD017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67FF9D-7EA1-4790-94CA-AF7DC43B4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54885B-560D-4CBA-976D-A0A6CD11A0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6E3A39-741F-40DA-8890-4ADB878895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3BA147-E200-4249-A4C4-7C071FA36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530718-7C5C-48B6-98EB-BD90F81D1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EDEFFC-6DF5-4D39-AE74-0E312B05F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C090D3-2D1A-4AAC-BF65-E353FC4CB2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714015414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碳足迹计算器计划书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项目目标与愿景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碳足迹计算器功能与特点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技术实现方案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市场推广策略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预期成果与回报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项目风险与挑战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项目实施时间表与里程碑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全球气温上升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极端气候事件增多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海平面上升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全球气候变化问题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指一个组织或个人在一定时间内直接或间接产生的温室气体排放量。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碳足迹是评估个人和组织对气候变化影响的重要指标，通过减少碳足迹可以降低温室气体排放，减缓气候变化。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碳足迹的定义与重要性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碳足迹定义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0" r="20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缺乏统一的标准和规范，导致市场上的碳足迹计算工具存在差异。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现有碳足迹计算工具种类繁多，但功能和准确性参差不齐。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用户需求多样化，需要满足不同领域和行业的碳足迹计算需求。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当前碳足迹计算工具的市场状况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项目目标与愿景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开发一款准确、易用的碳足迹计算器，帮助个人和企业评估其碳排放量。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提高公众对碳排放和气候变化问题的认识，鼓励减少碳排放。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为政府和企业提供决策支持，推动低碳经济发展。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5566" b="5566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成为全球领先的碳足迹计算器平台，提供全面的碳排放数据和解决方案。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促进社会各界积极参与低碳生活和可持续发展。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为子孙后代创造一个更美好、更绿色的地球家园。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愿景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碳足迹计算器功能与特点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417" b="41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用户可以输入日常生活中的各种数据，如用电量、用水量、交通方式、食品购买等。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输入参数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计算模型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结果展示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建议与优化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基于输入的数据，计算并展示用户的碳足迹。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以图表和文字形式展示计算结果，包括碳排放总量和各个方面的碳排放量。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根据计算结果，为用户提供减少碳排放的建议和优化方案。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功能概述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界面设计简洁，易于理解和操作。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简洁明了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允许用户根据个人喜好调整界面风格和布局。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个性化设置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提供清晰的提示和引导，使用户能够轻松完成操作。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交互友好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适应不同设备和屏幕分辨率，确保良好的用户体验。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适应性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用户界面设计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221" r="1322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2733" b="273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对用户输入的数据进行审核，确保数据的真实性和准确性。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数据来源审核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定期验证计算模型的准确性，并根据最新研究进行更新。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计算模型验证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对所有数据进行备份，确保数据安全，并提供数据恢复功能。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数据备份与恢复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建立用户反馈机制，及时处理用户问题和建议，并进行改进。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用户反馈机制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数据准确性保障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技术实现方案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前端技术选择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React.js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React 是一个用于构建用户界面的 JavaScript 库，它可以帮助我们快速构建出用户友好的界面。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Bootstrap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Bootstrap 是一个流行的前端框架，它提供了许多现成的 CSS 和 JavaScript 组件，可以帮助我们快速构建出美观的界面。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Node.js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Node.js 是一个基于 Chrome V8 引擎的 JavaScript 运行环境，它可以帮助我们快速构建出高效的后端服务。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Express.js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Express.js 是一个基于 Node.js 的 web 应用框架，它可以帮助我们快速构建出稳定、高效的后端服务。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后端技术选择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MongoDB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MongoDB 是一个文档数据库，它可以帮助我们存储大量的非结构化数据，并且提供了丰富的查询和索引功能。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Elasticsearch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Elasticsearch 是一个分布式搜索和分析引擎，它可以快速地处理大量的数据，并且提供了强大的搜索和分析功能。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数据存储与处理方案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https://d.book118.com/597140154144006042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2024-09-16T06:30:28.368</cp:lastPrinted>
  <dcterms:created xsi:type="dcterms:W3CDTF">2024-09-15T22:30:28Z</dcterms:created>
  <dcterms:modified xsi:type="dcterms:W3CDTF">2024-09-15T22:30:30Z</dcterms:modified>
</cp:coreProperties>
</file>