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450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27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D7DEB-C110-4CC3-94CB-99610577D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127E1-54AF-4F20-BCAB-7DBCABC06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6D5CD-31AE-4EB1-B8F1-D9C51BCF8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E4C0A3-CFB2-4406-ABD6-FDD9D2CAA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101E2C-1CA8-410A-9C8B-D155D0385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104369-CC9D-4CD4-98AC-8AF37E7E8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F618D9-D6A5-4547-B106-421EAAEE0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3B0C0-671E-44AB-8180-F3C71BA53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7F9EFD-F1CB-49E9-B86D-DB99B206B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0859C-4C39-4F0E-9782-3CEAF409A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961839-795B-489C-B41E-BB5478E85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4493" r:id="rId2"/>
    <p:sldLayoutId id="2147514494" r:id="rId3"/>
    <p:sldLayoutId id="2147514495" r:id="rId4"/>
    <p:sldLayoutId id="2147514496" r:id="rId5"/>
    <p:sldLayoutId id="2147514497" r:id="rId6"/>
    <p:sldLayoutId id="2147514498" r:id="rId7"/>
    <p:sldLayoutId id="2147514499" r:id="rId8"/>
    <p:sldLayoutId id="2147514500" r:id="rId9"/>
    <p:sldLayoutId id="2147514501" r:id="rId10"/>
    <p:sldLayoutId id="214751450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18" Type="http://schemas.openxmlformats.org/officeDocument/2006/relationships/tags" Target="../tags/tag154.xml" /><Relationship Id="rId19" Type="http://schemas.openxmlformats.org/officeDocument/2006/relationships/tags" Target="../tags/tag155.xml" /><Relationship Id="rId2" Type="http://schemas.openxmlformats.org/officeDocument/2006/relationships/tags" Target="../tags/tag138.xml" /><Relationship Id="rId20" Type="http://schemas.openxmlformats.org/officeDocument/2006/relationships/tags" Target="../tags/tag156.xml" /><Relationship Id="rId21" Type="http://schemas.openxmlformats.org/officeDocument/2006/relationships/tags" Target="../tags/tag157.xml" /><Relationship Id="rId22" Type="http://schemas.openxmlformats.org/officeDocument/2006/relationships/tags" Target="../tags/tag158.xml" /><Relationship Id="rId23" Type="http://schemas.openxmlformats.org/officeDocument/2006/relationships/tags" Target="../tags/tag159.xml" /><Relationship Id="rId24" Type="http://schemas.openxmlformats.org/officeDocument/2006/relationships/tags" Target="../tags/tag160.xml" /><Relationship Id="rId25" Type="http://schemas.openxmlformats.org/officeDocument/2006/relationships/tags" Target="../tags/tag161.xml" /><Relationship Id="rId26" Type="http://schemas.openxmlformats.org/officeDocument/2006/relationships/tags" Target="../tags/tag162.xml" /><Relationship Id="rId27" Type="http://schemas.openxmlformats.org/officeDocument/2006/relationships/tags" Target="../tags/tag163.xml" /><Relationship Id="rId28" Type="http://schemas.openxmlformats.org/officeDocument/2006/relationships/tags" Target="../tags/tag164.xml" /><Relationship Id="rId29" Type="http://schemas.openxmlformats.org/officeDocument/2006/relationships/tags" Target="../tags/tag165.xml" /><Relationship Id="rId3" Type="http://schemas.openxmlformats.org/officeDocument/2006/relationships/tags" Target="../tags/tag139.xml" /><Relationship Id="rId30" Type="http://schemas.openxmlformats.org/officeDocument/2006/relationships/tags" Target="../tags/tag166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14106111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3030"/>
          </a:bodyPr>
          <a:lstStyle/>
          <a:p>
            <a:r>
              <a:rPr lang="zh-CN" altLang="en-US"/>
              <a:t>学校双减促进学校与社会合作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双减政策背景与意义</a:t>
            </a:r>
            <a:endParaRPr lang="zh-CN" altLang="en-US" sz="17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双减政策如何促进学校与社会合作</a:t>
            </a:r>
            <a:endParaRPr lang="zh-CN" altLang="en-US" sz="17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双减政策实施过程中的挑战与应对</a:t>
            </a:r>
            <a:endParaRPr lang="zh-CN" altLang="en-US" sz="17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6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双减政策对学校、社会的影响与未来发展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成功案例分享</a:t>
            </a:r>
            <a:endParaRPr lang="zh-CN" altLang="en-US" sz="17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结论与建议</a:t>
            </a:r>
            <a:endParaRPr lang="zh-CN" altLang="en-US" sz="17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双减政策背景与意义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双减政策的出台背景</a:t>
            </a:r>
            <a:endParaRPr lang="zh-CN" altLang="en-US"/>
          </a:p>
        </p:txBody>
      </p:sp>
      <p:sp>
        <p:nvSpPr>
          <p:cNvPr id="104897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教育焦虑：家长对子女的教育期望过高，导致过度竞争和负担过重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学生身心健康：过度的学习压力影响学生的身心健康，甚至导致心理问题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教育资源不均衡：不同地区、学校之间的教育资源差距较大，加剧了教育不公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国家政策导向：国家为了减轻学生和家庭的负担，促进教育公平，出台了一系列减负政策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双减政策的目标和意义</a:t>
            </a:r>
            <a:endParaRPr lang="zh-CN" altLang="en-US"/>
          </a:p>
        </p:txBody>
      </p:sp>
      <p:sp>
        <p:nvSpPr>
          <p:cNvPr id="104901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减轻学生过重的作业负担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形成家校社协同育人的良好局面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促进学生的全面发展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提升学校课后服务水平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双减政策如何促进学校与社会合作</a:t>
            </a:r>
            <a:endParaRPr lang="zh-CN" altLang="en-US"/>
          </a:p>
        </p:txBody>
      </p:sp>
      <p:sp>
        <p:nvSpPr>
          <p:cNvPr id="104909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909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增强学校与家长的合作</a:t>
            </a:r>
            <a:endParaRPr lang="zh-CN" altLang="en-US"/>
          </a:p>
        </p:txBody>
      </p:sp>
      <p:sp>
        <p:nvSpPr>
          <p:cNvPr id="104914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开展家长教育培训，提高家庭教育水平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搭建家校互动平台，促进资源共享与合作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建立家校联系机制，加强沟通与协作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鼓励家长参与学校管理，共同推进教育改革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促进学校与社区的合作</a:t>
            </a:r>
            <a:endParaRPr lang="zh-CN" altLang="en-US"/>
          </a:p>
        </p:txBody>
      </p:sp>
      <p:sp>
        <p:nvSpPr>
          <p:cNvPr id="104919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双减政策减轻了学生的学业负担，让他们有更多的时间参与社区活动，增强社区归属感。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双减政策鼓励学校与社区开展合作，共同推进教育资源共享，提高教育质量。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学校在双减政策下有更多的机会与社区合作，开展多元化的课程和活动，丰富学生的课余生活。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双减政策促进了学校与社区的互动与交流，加强了学校与社会的联系，有利于形成良好的教育生态。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提升学校与企业的合作</a:t>
            </a:r>
            <a:endParaRPr lang="zh-CN" altLang="en-US"/>
          </a:p>
        </p:txBody>
      </p:sp>
      <p:sp>
        <p:nvSpPr>
          <p:cNvPr id="104925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双减政策减轻了学生的学业负担，释放了学生的学习潜力，有利于学校与企业开展合作，共同培养人才。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双减政策强调学生的综合素质教育，鼓励学校与企业共同开展实践活动，增强学生的实践能力和创新精神。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双减政策推动了学校与企业的合作，有利于实现资源共享，促进产教融合，提高教育质量。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双减政策鼓励学校与企业合作开展课程开发、教材编写等活动，有利于丰富课程内容，提高教学质量。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双减政策实施过程中的挑战与应对</a:t>
            </a:r>
            <a:endParaRPr lang="zh-CN" altLang="en-US"/>
          </a:p>
        </p:txBody>
      </p:sp>
      <p:sp>
        <p:nvSpPr>
          <p:cNvPr id="104931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931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面临的挑战</a:t>
            </a:r>
            <a:endParaRPr lang="zh-CN" altLang="en-US"/>
          </a:p>
        </p:txBody>
      </p:sp>
      <p:sp>
        <p:nvSpPr>
          <p:cNvPr id="104936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家庭教育：如何引导家长正确理解双减政策并配合学校工作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课程结构调整：如何平衡学科知识与综合素质教育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教师培训：如何提高教师对双减政策的理解和执行力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社会资源整合：如何与校外机构合作，丰富学生课余生活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https://d.book118.com/597141061115006031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7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学校双减促进学校与社会合作</vt:lpstr>
      <vt:lpstr>目录</vt:lpstr>
      <vt:lpstr>双减政策背景与意义</vt:lpstr>
      <vt:lpstr>双减政策的出台背景</vt:lpstr>
      <vt:lpstr>双减政策的目标和意义</vt:lpstr>
      <vt:lpstr>双减政策如何促进学校与社会合作</vt:lpstr>
      <vt:lpstr>增强学校与家长的合作</vt:lpstr>
      <vt:lpstr>促进学校与社区的合作</vt:lpstr>
      <vt:lpstr>提升学校与企业的合作</vt:lpstr>
      <vt:lpstr>双减政策实施过程中的挑战与应对</vt:lpstr>
      <vt:lpstr>面临的挑战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2024-09-03T23:04:04.110</cp:lastPrinted>
  <dcterms:created xsi:type="dcterms:W3CDTF">2024-09-03T15:04:04Z</dcterms:created>
  <dcterms:modified xsi:type="dcterms:W3CDTF">2024-09-03T15:04:06Z</dcterms:modified>
</cp:coreProperties>
</file>