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962836-0A0D-44C5-9A73-798422B4E0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BFB982-EF1B-41BA-8B0C-47097F5D2C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54A6EA-20F8-40F2-8045-9EC9CA205D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9BC129-7ADB-47A5-94C1-B78E0DEA2D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3A49C7-7C18-498C-910E-37BECACB24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B6A39C-0DA6-4B1C-A90D-5E87EAF62A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05380B-C88B-4062-899D-170411A938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33B3CC-A63F-4565-B336-C594A6865C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06B8C3-E565-4D83-B920-B720396FCE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F16906-DC5B-49C5-8913-F60EFA324B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299A68-3F64-4ED3-9FE4-C8B0A11CE3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714200611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重庆市城市规划管理技术规定概述</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重庆市城市规划管理技术规定内容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重庆市城市规划管理技术规定的意义与影响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重庆市城市规划管理技术规定的未来发展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结语</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9287" r="3928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7638" r="3763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随着城市化进程的加速，重庆市面临着城市规划和管理方面的挑战，需要制定相应的技术规定来规范和指导城市规划工作。</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制定重庆市城市规划管理技术规定旨在提高城市规划的科学性和合理性，促进城市的可持续发展，提升城市居民的生活质量。</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51" r="257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通过科学的城市规划管理，可以合理分配和利用城市的土地、水资源等资源，提高资源利用效率，避免浪费。</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有利于合理利用城市资源</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良好的城市规划管理可以使城市的空间布局更加美观、有序，提升城市的形象和品牌价值。</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有利于提升城市形象</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科学的城市规划管理可以优化城市的产业布局，促进产业的集聚和发展，从而推动经济的增长。</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有利于促进经济发展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合理的城市规划管理可以完善城市的基础设施，提高居民的生活便利性和舒适度，提升居民的生活质量。</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有利于保障居民生活质量</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城市规划管理的重要性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重庆市城市规划管理技术规定内容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为加强重庆市城市规划管理，规范规划管理技术工作，提高规划管理的科学性和合理性，促进城市可持续发展。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目的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适用于重庆市行政区域内的城市规划管理工作。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适用范围</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依据《中华人民共和国城乡规划法》、《重庆市城乡规划条例》等相关法律法规制定。</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制定依据</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规定概述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规定的主要内容</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规划编制与审批</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规定了各类规划编制的内容、程序、审批权限等，包括总体规划、控制性详细规划、修建性详细规划等。</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规划实施与管理</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规定了建设项目选址、规划许可、规划核实等环节的管理要求和技术标准。</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规划技术标准与规范</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规定了城市规划中涉及的技术标准与规范，如建筑间距、建筑退线、容积率、绿地率等。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历史文化遗产保护</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规定了重庆市历史文化遗产的保护措施和要求，包括文物保护单位、历史建筑、古树名木等。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培训与宣传</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要求各级政府和相关部门加强对城市规划管理技术规定的培训和宣传，提高规划意识和法律意识。</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监督检查</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各级政府和相关部门应当对城市规划管理技术规定的实施情况进行监督检查，发现问题及时处理。</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责任追究</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对违反城市规划管理技术规定的单位和个人，依法追究其法律责任。</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规定的实施与监督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重庆市城市规划管理技术规定的意义与影响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https://d.book118.com/597142006112006034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2024-09-08T12:37:02.976</cp:lastPrinted>
  <dcterms:created xsi:type="dcterms:W3CDTF">2024-09-08T04:37:02Z</dcterms:created>
  <dcterms:modified xsi:type="dcterms:W3CDTF">2024-09-08T04:37:05Z</dcterms:modified>
</cp:coreProperties>
</file>