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3E54F-6F5B-49CE-B412-62841E2B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15A5A-E84C-430F-B4CC-EC75675D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2ECD6-E8FB-46C2-8A52-469A8AA53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6C178-1E48-4242-8B65-23F6A243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238D6-DFD3-420A-B2FF-306EC7BF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A0ED5-C060-4594-8410-15B1460C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A5188-763B-4535-850A-0E3BED37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04223-FD3F-4DB8-B712-89709E16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C11CB-62F8-4A15-9FFA-20DECF828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33AD3-9CD3-45ED-90CB-9077C1E1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7EB2C-463E-43AD-8B33-8D5F8FCC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2102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律面前人人平等第1站平等的权利和义务课件北师大版\n## 1.法律面前人人平等的基本概念与意义\n### 1.1什么是法律面前人人平等的基本原则\n### 1.2法律面前人人平等的历史发展\n### 1.3法律面前人人平等在现实生活中的意义\n## 2.平等的权利和义务的法律规定\n### 2.1宪法和法律对平等权利和义务的规定\n### 2.2平等权利和义务的种类及范围\n### 2.3平等权利和义务的保障与实施\n## 3.平等的权利和义务的实践案例\n### 3.1性别平等的实践案例\n### 3.2种族平等的实践案例\n### 3.3年龄平等的实践案例\n## 4.平等的权利和义务的挑战与对策\n### 4.1平等的权利和义务面临的挑战\n### 4.2应对平等权利和义务挑战的对策\n### 4.3推进平等的权利和义务的有效途径\n## 5.如何维护自己的平等权利和义务\n### 5.1了解自己的平等权利和义务\n### 5.2如何维权自己的平等权利和义务\n### 5.3提高公民意识，共同维护平等的权利和义务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法律面前人人平等第1站平等的权利和义务课件北师大版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法律面前人人平等的基本概念与意义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定义：法律面前人人平等是指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在国家法律范围内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，所有公民、法人和其他组织在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享有权利和履行义务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方面都处于同等地位，不受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种族、性别、年龄、宗教信仰、教育程度、财产状况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等因素的影响。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国家法律范围内的平等：意味着平等原则适用于所有法律领域，包括宪法、民法、刑法等。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享有权利和履行义务的平等：既包括民事权利，如财产权、人身权等，也包括政治权利，如选举权和被选举权等。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不受任何因素的影响：强调平等原则的普遍性和绝对性，不允许有任何形式的歧视。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原则意义：法律面前人人平等是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的基本原则，是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保障人权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维护社会公平正义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的基石。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法治国家的基本原则：法律面前人人平等是法治国家的基本特征之一，是法治国家得以存在和运行的基础。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保障人权：法律面前人人平等原则保障了公民的基本权利，如生命权、财产权、言论自由等，使每个人都能在平等的法律环境下享有权利。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维护社会公平正义：法律面前人人平等原则要求法律对待所有公民都一视同仁，有利于维护社会公平正义，减少社会矛盾和冲突。</a:t>
            </a:r>
            <a:endParaRPr/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什么是法律面前人人平等的基本原则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法律面前人人平等的历史发展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42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原始社会：在原始社会，由于生产力和文化水平的限制，人们尚未形成明确的法律观念，但已经有了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的朴素观念，如部落内部的平等分配食物等。</a:t>
                </a:r>
                <a:endParaRPr/>
              </a:p>
            </p:txBody>
          </p:sp>
          <p:cxnSp>
            <p:nvCxnSpPr>
              <p:cNvPr id="14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7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奴隶社会：奴隶社会实行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奴隶制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，奴隶被当作奴隶主的财产，完全失去自由和平等地位。</a:t>
                </a:r>
                <a:endParaRPr/>
              </a:p>
            </p:txBody>
          </p:sp>
        </p:grpSp>
        <p:grpSp>
          <p:nvGrpSpPr>
            <p:cNvPr id="152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封建社会：封建社会实行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，不同等级的人享有不同的权利和义务，地位不平等。</a:t>
                </a:r>
                <a:endParaRPr/>
              </a:p>
            </p:txBody>
          </p:sp>
        </p:grpSp>
        <p:grpSp>
          <p:nvGrpSpPr>
            <p:cNvPr id="157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0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资本主义社会：资本主义社会倡导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自由、平等、博爱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，法律面前人人平等成为资本主义国家的基本原则，但在实际执行中仍然存在不平等现象。</a:t>
                </a:r>
                <a:endParaRPr/>
              </a:p>
            </p:txBody>
          </p:sp>
        </p:grpSp>
        <p:grpSp>
          <p:nvGrpSpPr>
            <p:cNvPr id="162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5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社会主义社会：社会主义社会以实现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共产主义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为目标，法律面前人人平等原则得到更加彻底的贯彻和落实。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保障个人权益：法律面前人人平等原则保障了每个人的合法权益，使每个人都能在平等的法律环境下享有权利。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维护社会秩序：法律面前人人平等原则要求法律对待所有公民都一视同仁，有利于维护社会秩序，减少社会矛盾和冲突。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促进经济发展：法律面前人人平等原则为经济发展创造了公平的竞争环境，有利于激发社会活力，推动经济持续发展。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提高国家形象：一个坚持法律面前人人平等原则的国家，有利于提高国际声誉，增强国家的软实力。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法律面前人人平等在现实生活中的意义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平等的权利和义务的法律规定</a:t>
            </a:r>
            <a:endParaRPr/>
          </a:p>
        </p:txBody>
      </p:sp>
      <p:sp>
        <p:nvSpPr>
          <p:cNvPr id="1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宪法规定：宪法是国家根本法，对平等权利和义务作了明确规定，如公民在法律面前一律平等、国家尊重和保障人权等。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公民在法律面前一律平等：宪法规定，所有公民在法律面前都具有平等地位，不受任何歧视。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国家尊重和保障人权：宪法要求国家尊重和保护公民的基本权利和自由，实现法律面前人人平等。</a:t>
                </a:r>
                <a:endParaRPr/>
              </a:p>
            </p:txBody>
          </p:sp>
        </p:grpSp>
        <p:grpSp>
          <p:nvGrpSpPr>
            <p:cNvPr id="18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法律规定：其他法律，如民法、刑法、行政法等，也对平等权利和义务作了具体规定，如民事权利能力平等、刑事责任平等等。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民事权利能力平等：法律规定，所有公民都具有平等的民事权利能力，可以平等地参与民事活动。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刑事责任平等：法律规定，所有公民在承担刑事责任方面都处于平等地位，不允许有任何形式的歧视。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宪法和法律对平等权利和义务的规定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平等权利的种类：包括民事权利、政治权利、社会权利等。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民事权利：如财产权、人身权、知识产权等。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政治权利：如选举权和被选举权、言论自由、结社自由等。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社会权利：如教育权、工作权、社会保障权等。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平等义务的种类：包括法律义务、道德义务、社会责任义务等。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法律义务：如遵守法律、依法纳税、依法服兵役等。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道德义务：如遵守社会公德、诚实守信、尊重他人等。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社会责任义务：如保护环境、关心公益事业、参与社区活动等。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平等权利和义务的种类及范围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制度保障：通过建立法律制度、法律体系，确保平等权利和义务得到有效保障。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法律制度：如宪法、民法、刑法等，对平等权利和义务作出明确规定。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法律体系：包括立法、执法、司法等环节，确保法律面前人人平等原则得到贯彻执行。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司法保障：通过审判活动、检察活动，维护公民的平等权利和义务。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审判活动：法院依法审理案件，对当事人平等对待，维护公民的合法权益。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检察活动：检察院依法行使检察权，对违法行为进行监督和纠正，维护公民的平等权利和义务。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社会监督：通过舆论监督、社会监督，确保平等权利和义务得到有效实施。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舆论监督：媒体对不平等现象进行关注和报道，推动社会公平正义。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社会监督：公民通过参与社会活动，对不平等现象进行监督和纠正。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平等权利和义务的保障与实施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平等的权利和义务的实践案例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性别平等的实践案例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案例一：某公司在招聘过程中，明确规定不招聘女性，侵犯了女性的平等就业权。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处理结果：劳动部门依法对该公司进行处罚，要求该公司改正歧视行为，赔偿女性求职者损失。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案例二：某女性在晋升过程中，因性别原因被歧视，无法获得晋升机会，侵犯了女性的平等晋升权。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处理结果：上级部门对该单位进行调查，纠正歧视行为，给予该女性晋升机会。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https://d.book118.com/597142102036006045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法律面前人人平等第1站平等的权利和义务课件北师大版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2024-09-19T22:44:24.934</cp:lastPrinted>
  <dcterms:created xsi:type="dcterms:W3CDTF">2024-09-19T14:44:24Z</dcterms:created>
  <dcterms:modified xsi:type="dcterms:W3CDTF">2024-09-19T14:44:26Z</dcterms:modified>
</cp:coreProperties>
</file>