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E090586-E3B5-44F1-8E85-C4A98054F9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03BD97-3A9C-4535-A8A6-EC7B3881D0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0588D78-F182-4171-8058-5B7733BBE3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92DD492-33D7-4CF7-9A47-F552E326B3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1DDC374-D5DA-4F62-8588-C0785F29AE2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12AAB41-0224-43A3-B147-14A8561C42C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C7D4F87-4E29-499C-B35D-8C070FFF210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D79FC7F-9716-452C-BB2F-667E7EB4A9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6778CBA-212D-452D-838F-D98A4E1579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95B4CA-EDF7-4F08-8074-0F4AD12B99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22E44A-3A71-43CD-9C5F-D328227DB1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7142140046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11708" y="1595439"/>
            <a:ext cx="57721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solidFill>
                <a:latin typeface="Microsoft Yahei"/>
                <a:ea typeface="Microsoft Yahei"/>
                <a:cs typeface="Microsoft Yahei"/>
              </a:rPr>
              <a:t>心理健康双因素模型理论</a:t>
            </a:r>
          </a:p>
        </p:txBody>
      </p:sp>
      <p:sp>
        <p:nvSpPr>
          <p:cNvPr id="3" name="TextBox 3"/>
          <p:cNvSpPr txBox="1"/>
          <p:nvPr/>
        </p:nvSpPr>
        <p:spPr>
          <a:xfrm>
            <a:off x="1245134" y="4864418"/>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solidFill>
                <a:latin typeface="Microsoft Yahei"/>
                <a:ea typeface="Microsoft Yahei"/>
                <a:cs typeface="Microsoft Yahei"/>
              </a:rPr>
              <a:t>汇报人：XXX</a:t>
            </a:r>
          </a:p>
        </p:txBody>
      </p:sp>
      <p:sp>
        <p:nvSpPr>
          <p:cNvPr id="4" name="AutoShape 4"/>
          <p:cNvSpPr/>
          <p:nvPr/>
        </p:nvSpPr>
        <p:spPr>
          <a:xfrm>
            <a:off x="1105622"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575937" y="4864418"/>
            <a:ext cx="2749581"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solidFill>
                <a:latin typeface="Microsoft Yahei"/>
                <a:ea typeface="Microsoft Yahei"/>
                <a:cs typeface="Microsoft Yahei"/>
              </a:rPr>
              <a:t>2024-01-13</a:t>
            </a:r>
          </a:p>
        </p:txBody>
      </p:sp>
      <p:sp>
        <p:nvSpPr>
          <p:cNvPr id="6" name="AutoShape 6"/>
          <p:cNvSpPr/>
          <p:nvPr/>
        </p:nvSpPr>
        <p:spPr>
          <a:xfrm>
            <a:off x="3436425"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054506" y="5422868"/>
            <a:ext cx="4785198" cy="0"/>
          </a:xfrm>
          <a:prstGeom prst="line">
            <a:avLst/>
          </a:prstGeom>
          <a:ln w="9525">
            <a:solidFill>
              <a:srgbClr val="000000">
                <a:alpha val="100000"/>
              </a:srgbClr>
            </a:solidFill>
            <a:prstDash val="solid"/>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807827"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引言</a:t>
            </a:r>
          </a:p>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心理健康双因素模型理论概述</a:t>
            </a:r>
          </a:p>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双因素模型的理论基础</a:t>
            </a:r>
          </a:p>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双因素模型的应用与实践</a:t>
            </a:r>
          </a:p>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心理健康双因素模型的挑战与未来发展方向</a:t>
            </a:r>
          </a:p>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结论</a:t>
            </a:r>
          </a:p>
        </p:txBody>
      </p:sp>
      <p:sp>
        <p:nvSpPr>
          <p:cNvPr id="4" name="TextBox 4"/>
          <p:cNvSpPr txBox="1"/>
          <p:nvPr/>
        </p:nvSpPr>
        <p:spPr>
          <a:xfrm>
            <a:off x="1110775" y="2073592"/>
            <a:ext cx="1835690" cy="2710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chemeClr val="dk1"/>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01</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4320" b="4320"/>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背景介绍</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随着社会压力的增加，心理健康问题逐渐受到关注。双因素模型理论作为一种解释心理健康的框架，为理解和改善心理健康提供了新的视角。</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传统心理健康模型主要关注心理疾病和负面情绪，而双因素模型理论则更全面地关注心理健康的两个方面：积极心理状态和心理困扰。</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双因素模型理论旨在全面理解心理健康的构成，为心理健康的维护和促进提供指导。</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该理论有助于深化对心理健康的理解，为心理干预和治疗提供新的思路和方法，提高人们的心理健康水平。</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目的与意义</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意义</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目的</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02</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solidFill>
                <a:latin typeface="Microsoft Yahei"/>
                <a:ea typeface="Microsoft Yahei"/>
                <a:cs typeface="Microsoft Yahei"/>
              </a:rPr>
              <a:t>心理健康双因素模型理论概述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966" r="14966"/>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指个体对自己能够完成某项任务或应对某种挑战的信心和能力的评估。</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自我效能</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指个体在面对压力、逆境或挑战时，能够迅速适应、恢复并从中成长的能力。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心理韧性</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定义与概念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心理健康双因素模型理论起源于20世纪末，由心理学家Kabat-Zinn提出。</a:t>
            </a:r>
          </a:p>
        </p:txBody>
      </p:sp>
      <p:pic>
        <p:nvPicPr>
          <p:cNvPr id="6" name="Picture 6"/>
          <p:cNvPicPr>
            <a:picLocks noChangeAspect="1"/>
          </p:cNvPicPr>
          <p:nvPr/>
        </p:nvPicPr>
        <p:blipFill>
          <a:blip r:embed="rId2"/>
          <a:srcRect l="10042" r="1004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起源</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经过多年的研究和实践，该理论逐渐得到完善和发展，成为现代心理学中重要的心理健康理论之一。</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发展</a:t>
            </a:r>
          </a:p>
        </p:txBody>
      </p:sp>
      <p:pic>
        <p:nvPicPr>
          <p:cNvPr id="10" name="Picture 10"/>
          <p:cNvPicPr>
            <a:picLocks noChangeAspect="1"/>
          </p:cNvPicPr>
          <p:nvPr/>
        </p:nvPicPr>
        <p:blipFill>
          <a:blip r:embed="rId3"/>
          <a:srcRect l="14958" r="14958"/>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24" b="2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该理论广泛应用于心理咨询、治疗和教育等领域，为提高个体心理健康水平提供了重要的理论支持和实践指导。</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应用</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发展历程</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75" r="166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心理韧性的培养</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通过应对压力、逆境和挑战，提高个体的适应能力和恢复力，从而提升心理韧性。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双因素互动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自我效能和心理韧性是两个相互关联的因素，它们在个体的心理健康中相互作用、相互影响。</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自我效能的提升</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通过积极的自我认知、有效的目标设定和成功经验的积累，可以提高个体的自我效能感。</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理论框架</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03</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solidFill>
                <a:latin typeface="Microsoft Yahei"/>
                <a:ea typeface="Microsoft Yahei"/>
                <a:cs typeface="Microsoft Yahei"/>
              </a:rPr>
              <a:t>双因素模型的理论基础</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需要层次理论是由美国心理学家马斯洛提出的，他认为人的需求可以分为五个层次，从低到高依次是生理需求、安全需求、社交需求、尊重需求和自我实现需求。</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在心理健康双因素模型中，需要层次理论主要解释了内在因素对心理健康的影响。当个体的基本需求得到满足时，他们更容易产生积极的情绪和体验，从而提高心理健康水平。</a:t>
            </a:r>
          </a:p>
        </p:txBody>
      </p:sp>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需要层次理论</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工作特征理论</a:t>
            </a:r>
          </a:p>
        </p:txBody>
      </p:sp>
      <p:sp>
        <p:nvSpPr>
          <p:cNvPr id="38" name="TextBox 38"/>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工作特征理论是由心理学家赫茨伯格提出的，他认为工作本身的特性会对员工的心理状态产生影响。</a:t>
            </a:r>
          </a:p>
        </p:txBody>
      </p:sp>
      <p:sp>
        <p:nvSpPr>
          <p:cNvPr id="39" name="TextBox 39"/>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在心理健康双因素模型中，工作特征理论主要关注工作环境的优化和调整。通过改善工作条件、提高工作满意度和减少工作压力，可以增强个体的心理健康水平。</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https://d.book118.com/597142140046006051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53</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2024-09-24T07:27:01.928</cp:lastPrinted>
  <dcterms:created xsi:type="dcterms:W3CDTF">2024-09-23T23:27:01Z</dcterms:created>
  <dcterms:modified xsi:type="dcterms:W3CDTF">2024-09-23T23:27:03Z</dcterms:modified>
</cp:coreProperties>
</file>