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FC9C1-D02E-47E2-85AC-B282EB35A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F2709-9357-4880-803F-56059B627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A62F7-A8B4-4DB4-BB69-D69BA5FA7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3475A-6FF2-46C0-895B-13F0F2D69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77441-464E-4933-B16A-BDD3341F4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F65B2B-C9AE-439A-8D38-E38FAF8DD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86B69-1EF5-44AD-9099-6E8647344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F4CE5-6F24-4177-9DDF-F8BC9C35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A906D-6183-4A57-8566-1EC466FF0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72FC3-F927-4DCD-ADF3-5E76F746B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6C6E4-2D38-4429-9250-06AD61801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42145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新生儿坏死小肠结肠炎护理查房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新生儿坏死小肠结肠炎概述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新生儿坏死小肠结肠炎护理措施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新生儿坏死小肠结肠炎治疗进展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新生儿坏死小肠结肠炎预防与保健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新生儿坏死小肠结肠炎典型病例分享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新生儿坏死小肠结肠炎概述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18" r="232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新生儿坏死小肠结肠炎（NEC）是一种以肠道炎症和坏死为特征的疾病，常见于新生儿期。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通常表现为腹胀、呕吐、腹泻和便血等症状，病情严重时可能导致肠穿孔和腹膜炎等并发症。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感染、早产、缺氧、缺血、喂养不当等都可能诱发NEC。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肠道细菌感染、肠道菌群失调、免疫功能缺陷等都可能参与NEC的发生和发展。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腹胀、呕吐、腹泻、便血等，严重时可出现发热、精神萎靡、呼吸困难等症状。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根据临床表现和实验室检查，如腹部X线平片、血常规和便常规等，进行综合评估和诊断。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新生儿坏死小肠结肠炎护理措施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保持适宜的室内温度和湿度，为患儿提供舒适的环境。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定期记录患儿的生命体征，如体温、心率、呼吸等，以及观察患儿的精神状态和食欲情况。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保持患儿皮肤的清洁和干燥，预防皮肤感染和红疹。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定期更换尿布，保持患儿的舒适度。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对于患儿的疼痛和不适，可以采取适当的安抚措施，如轻拍、抚摸等。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对于患儿的腹泻症状，应注意观察排便次数、颜色和性状，及时报告医生进行处理。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对于患儿的腹胀和呕吐症状，可以采取适当的体位调整和腹部按摩等措施，以缓解症状。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对于患儿的高热症状，应及时采取降温措施，如物理降温、药物降温等。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对于患儿的感染并发症，应加强消毒和隔离措施，预防交叉感染。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对于患儿的呼吸问题，应注意观察呼吸情况，及时处理呼吸道分泌物和保持呼吸道通畅。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对于患儿的营养问题，应根据医生的指导进行合理的喂养，保证患儿的营养需求。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对于患儿的心血管问题，应注意观察心率和血压情况，及时处理异常情况。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4799" b="479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4799" b="4799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5868" b="586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新生儿坏死小肠结肠炎治疗进展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https://d.book118.com/597142145010006043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2024-09-16T16:56:47.753</cp:lastPrinted>
  <dcterms:created xsi:type="dcterms:W3CDTF">2024-09-16T08:56:47Z</dcterms:created>
  <dcterms:modified xsi:type="dcterms:W3CDTF">2024-09-16T08:56:49Z</dcterms:modified>
</cp:coreProperties>
</file>