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96054E-456F-494D-B595-885A8FBB4D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2DD853-C9FE-422D-B229-7B37890CF6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549A56-59DE-46D5-9B4D-E27C0D4623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ABE214-77B2-4742-B7F9-FC80D0598A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DE1F8E-D107-43DD-81E0-8F92E0458C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E033B1-13B8-4D59-9FCC-DF8A6BE617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4958A8-A216-4416-B402-8F2841420B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70D4B2-EF0C-4840-97A4-AB80CD1EBA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4E11ED-EFF7-4C3F-9D3F-9864F8253A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486FD0-7494-4262-A1DE-B2ED3DC46A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A647F2-450D-463C-B54C-FF33AAE479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14306506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2024-01-26</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定价原理研究市场需求与价格调整的变动性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市场需求分析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价格调整策略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变动性对定价影响</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定价方法与模型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案例分析与实践应用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市场经济体制下，价格机制是资源配置的重要手段之一。</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随着全球化和互联网的快速发展，市场需求和价格调整呈现出越来越大的变动性。</a:t>
            </a:r>
          </a:p>
        </p:txBody>
      </p:sp>
      <p:pic>
        <p:nvPicPr>
          <p:cNvPr id="6" name="Picture 6"/>
          <p:cNvPicPr>
            <a:picLocks noChangeAspect="1"/>
          </p:cNvPicPr>
          <p:nvPr/>
        </p:nvPicPr>
        <p:blipFill>
          <a:blip r:embed="rId2"/>
          <a:srcRect t="12137" b="12137"/>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2153" b="1215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定价原理作为企业制定价格策略的基础，对于指导企业在复杂多变的市场环境中制定合理的价格具有重要意义。</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 r="21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探究市场需求与价格调整的变动性对定价原理的影响，为企业制定合理的价格策略提供理论支持。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如何量化市场需求和价格调整的变动性？这种变动性对定价原理有何影响？如何根据变动性调整定价策略？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采用实证研究方法，收集相关行业的市场数据和价格信息，运用计量经济学模型进行分析。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选取具有代表性的行业和产品作为研究对象，如快消品、电子产品等。同时，考虑不同市场类型（如完全竞争市场、垄断竞争市场等）和不同消费者群体（如不同年龄、性别、收入等）对研究结果的影响。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7918" r="791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市场需求分析</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可变性</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消费者的需求会随着时间、地点、环境等因素的变化而发生变化。</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层次性</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消费者的需求是有层次的，从基本的生理需求到高级的心理需求，不同层次的需求需要不同的产品和服务来满足。</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多样性</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消费者的需求是多种多样的，不同的消费者有不同的需求偏好和消费习惯。</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6201" r="6201"/>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包括经济发展水平、居民收入、物价水平等，这些因素直接影响消费者的购买力和消费意愿。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经济因素</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包括人口数量、年龄结构、文化背景等，这些因素会影响消费者的消费观念和行为习惯。</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社会因素</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包括政策法规、国际贸易关系等，这些因素会对市场需求和供给产生直接或间接的影响。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政治因素</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市场需求影响因素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市场需求预测方法</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3865" r="13865"/>
          <a:stretch>
            <a:fillRect/>
          </a:stretch>
        </p:blipFill>
        <p:spPr>
          <a:xfrm>
            <a:off x="4901338" y="2257609"/>
            <a:ext cx="2386669" cy="2355913"/>
          </a:xfrm>
          <a:prstGeom prst="rect">
            <a:avLst/>
          </a:prstGeom>
          <a:ln w="12668"/>
        </p:spPr>
      </p:pic>
      <p:sp>
        <p:nvSpPr>
          <p:cNvPr id="44" name="TextBox 44"/>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定性预测法</a:t>
            </a:r>
          </a:p>
        </p:txBody>
      </p:sp>
      <p:sp>
        <p:nvSpPr>
          <p:cNvPr id="45" name="TextBox 45"/>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通过专家调查、消费者访谈等方式获取非数值信息，对市场需求进行趋势分析和判断。</a:t>
            </a:r>
          </a:p>
        </p:txBody>
      </p:sp>
      <p:sp>
        <p:nvSpPr>
          <p:cNvPr id="46" name="TextBox 46"/>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组合预测法</a:t>
            </a:r>
          </a:p>
        </p:txBody>
      </p:sp>
      <p:sp>
        <p:nvSpPr>
          <p:cNvPr id="47" name="TextBox 47"/>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将多种预测方法相结合，综合考虑各种因素的影响，提高预测的准确性和可靠性。</a:t>
            </a:r>
          </a:p>
        </p:txBody>
      </p:sp>
      <p:sp>
        <p:nvSpPr>
          <p:cNvPr id="48" name="TextBox 48"/>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时间序列分析法</a:t>
            </a:r>
          </a:p>
        </p:txBody>
      </p:sp>
      <p:sp>
        <p:nvSpPr>
          <p:cNvPr id="49" name="TextBox 49"/>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利用历史数据建立时间序列模型，通过模型对未来市场需求进行预测。</a:t>
            </a:r>
          </a:p>
        </p:txBody>
      </p:sp>
      <p:sp>
        <p:nvSpPr>
          <p:cNvPr id="50" name="TextBox 50"/>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因果分析法</a:t>
            </a:r>
          </a:p>
        </p:txBody>
      </p:sp>
      <p:sp>
        <p:nvSpPr>
          <p:cNvPr id="51" name="TextBox 51"/>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通过分析市场需求与各种影响因素之间的因果关系，建立回归模型进行预测。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价格调整策略</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AutoShape 6"/>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sp>
        <p:nvSpPr>
          <p:cNvPr id="7" name="AutoShape 7"/>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sp>
        <p:nvSpPr>
          <p:cNvPr id="8" name="AutoShape 8"/>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价格策略类型</a:t>
              </a:r>
            </a:p>
          </p:txBody>
        </p:sp>
      </p:grpSp>
      <p:sp>
        <p:nvSpPr>
          <p:cNvPr id="31" name="Freeform 31"/>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358979" y="146356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渗透定价策略</a:t>
            </a:r>
          </a:p>
        </p:txBody>
      </p:sp>
      <p:sp>
        <p:nvSpPr>
          <p:cNvPr id="33" name="TextBox 33"/>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通过设定低于市场平均价格的价格，迅速占领市场份额。</a:t>
            </a:r>
          </a:p>
        </p:txBody>
      </p:sp>
      <p:sp>
        <p:nvSpPr>
          <p:cNvPr id="34" name="TextBox 34"/>
          <p:cNvSpPr txBox="1"/>
          <p:nvPr/>
        </p:nvSpPr>
        <p:spPr>
          <a:xfrm>
            <a:off x="9248775" y="1020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撇脂定价策略</a:t>
            </a:r>
          </a:p>
        </p:txBody>
      </p:sp>
      <p:sp>
        <p:nvSpPr>
          <p:cNvPr id="35" name="TextBox 35"/>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在产品新上市时，设定高价以获取高利润。</a:t>
            </a:r>
          </a:p>
        </p:txBody>
      </p:sp>
      <p:sp>
        <p:nvSpPr>
          <p:cNvPr id="36" name="TextBox 36"/>
          <p:cNvSpPr txBox="1"/>
          <p:nvPr/>
        </p:nvSpPr>
        <p:spPr>
          <a:xfrm>
            <a:off x="9328252" y="3735303"/>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竞争定价策略</a:t>
            </a:r>
          </a:p>
        </p:txBody>
      </p:sp>
      <p:sp>
        <p:nvSpPr>
          <p:cNvPr id="37" name="TextBox 37"/>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根据竞争对手的价格来设定价格，以保持竞争优势。</a:t>
            </a:r>
          </a:p>
        </p:txBody>
      </p:sp>
      <p:sp>
        <p:nvSpPr>
          <p:cNvPr id="38" name="TextBox 38"/>
          <p:cNvSpPr txBox="1"/>
          <p:nvPr/>
        </p:nvSpPr>
        <p:spPr>
          <a:xfrm>
            <a:off x="694339" y="4238625"/>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价值定价策略</a:t>
            </a:r>
          </a:p>
        </p:txBody>
      </p:sp>
      <p:sp>
        <p:nvSpPr>
          <p:cNvPr id="39" name="TextBox 39"/>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根据产品的实际价值来设定价格，通常适用于高品质、高附加值的产品。</a:t>
            </a:r>
          </a:p>
        </p:txBody>
      </p:sp>
      <p:grpSp>
        <p:nvGrpSpPr>
          <p:cNvPr id="40" name="Group 40"/>
          <p:cNvGrpSpPr/>
          <p:nvPr/>
        </p:nvGrpSpPr>
        <p:grpSpPr>
          <a:xfrm>
            <a:off x="3652304" y="1008278"/>
            <a:ext cx="4886325" cy="4876800"/>
            <a:chOff x="3652304" y="1008278"/>
            <a:chExt cx="4886325" cy="4876800"/>
          </a:xfrm>
        </p:grpSpPr>
        <p:sp>
          <p:nvSpPr>
            <p:cNvPr id="41" name="Freeform 41"/>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时机</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价格调整时机通常考虑市场供需变化、竞争对手价格变动、产品生命周期等因素。</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幅度</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价格调整幅度需谨慎把握，过大可能导致市场份额流失，过小则可能无法达到预期效果。通常可结合市场调研和数据分析来制定合理的价格调整幅度。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价格调整时机与幅度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506694" y="1497044"/>
            <a:ext cx="2843213" cy="8318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941441" y="2961291"/>
            <a:ext cx="534543" cy="529019"/>
            <a:chOff x="5941441" y="2961291"/>
            <a:chExt cx="534543" cy="529019"/>
          </a:xfrm>
        </p:grpSpPr>
        <p:sp>
          <p:nvSpPr>
            <p:cNvPr id="6" name="Freeform 6"/>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价格策略效果评估</a:t>
              </a:r>
            </a:p>
          </p:txBody>
        </p:sp>
      </p:grpSp>
      <p:sp>
        <p:nvSpPr>
          <p:cNvPr id="30" name="TextBox 30"/>
          <p:cNvSpPr txBox="1"/>
          <p:nvPr/>
        </p:nvSpPr>
        <p:spPr>
          <a:xfrm>
            <a:off x="1449149"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市场份额变化</a:t>
            </a:r>
          </a:p>
        </p:txBody>
      </p:sp>
      <p:sp>
        <p:nvSpPr>
          <p:cNvPr id="31" name="TextBox 31"/>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观察价格调整后市场份额的变化情况，以判断价格策略是否有效。</a:t>
            </a:r>
          </a:p>
        </p:txBody>
      </p:sp>
      <p:sp>
        <p:nvSpPr>
          <p:cNvPr id="32" name="TextBox 32"/>
          <p:cNvSpPr txBox="1"/>
          <p:nvPr/>
        </p:nvSpPr>
        <p:spPr>
          <a:xfrm>
            <a:off x="1449149"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竞争对手反应</a:t>
            </a:r>
          </a:p>
        </p:txBody>
      </p:sp>
      <p:sp>
        <p:nvSpPr>
          <p:cNvPr id="33" name="TextBox 33"/>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关注竞争对手对价格调整的反应和应对策略，以便及时调整自身的价格策略。</a:t>
            </a:r>
          </a:p>
        </p:txBody>
      </p:sp>
      <p:sp>
        <p:nvSpPr>
          <p:cNvPr id="34" name="TextBox 34"/>
          <p:cNvSpPr txBox="1"/>
          <p:nvPr/>
        </p:nvSpPr>
        <p:spPr>
          <a:xfrm>
            <a:off x="7463317"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销售额与利润率</a:t>
            </a:r>
          </a:p>
        </p:txBody>
      </p:sp>
      <p:sp>
        <p:nvSpPr>
          <p:cNvPr id="35" name="TextBox 35"/>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分析价格调整后的销售额和利润率变化，以评估价格策略的经济效益。</a:t>
            </a:r>
          </a:p>
        </p:txBody>
      </p:sp>
      <p:sp>
        <p:nvSpPr>
          <p:cNvPr id="36" name="TextBox 36"/>
          <p:cNvSpPr txBox="1"/>
          <p:nvPr/>
        </p:nvSpPr>
        <p:spPr>
          <a:xfrm>
            <a:off x="7463317"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客户满意度</a:t>
            </a:r>
          </a:p>
        </p:txBody>
      </p:sp>
      <p:sp>
        <p:nvSpPr>
          <p:cNvPr id="37" name="TextBox 37"/>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调查客户对价格调整后的满意度情况，以了解价格策略对客户的影响。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04</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变动性对定价影响</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https://d.book118.com/597143065064006035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2024-09-09T22:02:43.796</cp:lastPrinted>
  <dcterms:created xsi:type="dcterms:W3CDTF">2024-09-09T14:02:43Z</dcterms:created>
  <dcterms:modified xsi:type="dcterms:W3CDTF">2024-09-09T14:02:46Z</dcterms:modified>
</cp:coreProperties>
</file>