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08E0B-A0BD-4D63-B5E9-F629C14E9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ADA4D-8E52-4293-8079-C59949D94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6C174-A9ED-4614-9247-D468408D1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38D24-31BA-4B03-8733-EA9D0AD1A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600D74-4E5D-4BBE-9033-6A005E544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DD6429-5BE7-4D8E-ADD1-9C0E653E0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871D9C-1CFD-4FFE-B3E5-78564E461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D3D5A-A6D3-40B6-A17E-35C2449CC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CAEAD-17D2-4831-B6AD-EBC2A394E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2FFB6-4D08-4C76-BD61-44B644B84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4AFBF-9817-459B-9B4F-3B9CA0DA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4411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外科护理基础\n## 1.胸外科疾病概述及护理重要性\n### 1.1胸外科疾病的种类及特点\n### 1.2胸外科疾病患者的护理需求\n### 1.3胸外科护理对患者康复的重要性\n## 2.胸外科护理的基本原理和方法\n### 2.1胸外科护理的基本原理\n### 2.2胸外科护理的基本方法\n### 2.3胸外科护理的实践操作技巧\n## 3.胸外科手术及护理配合\n### 3.1胸外科手术的种类及特点\n### 3.2手术前后的护理配合\n### 3.3胸外科手术并发症的预防与护理\n## 4.胸外科患者的疼痛管理\n### 4.1疼痛评估方法及工具\n### 4.2疼痛管理策略及方法\n### 4.3疼痛管理效果评估及持续改进\n## 5.胸外科患者的呼吸道管理\n### 5.1呼吸道管理的重要性及方法\n### 5.2呼吸道分泌物的清除及护理\n### 5.3肺功能锻炼及康复指导\n## 6.胸外科患者的营养支持\n### 6.1营养评估方法及工具\n### 6.2营养支持策略及方法\n### 6.3营养支持效果评估及持续改进\n## 7.胸外科患者的心理护理\n### 7.1心理评估方法及工具\n### 7.2心理护理策略及方法\n### 7.3心理护理效果评估及持续改进\n## 8.胸外科护理的团队合作与沟通\n### 8.1团队合作的重要性及方法\n### 8.2有效沟通技巧及实践\n### 8.3团队建设与持续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胸外科护理基础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胸外科疾病概述及护理重要性</a:t>
            </a:r>
            <a:endParaRPr/>
          </a:p>
        </p:txBody>
      </p:sp>
      <p:sp>
        <p:nvSpPr>
          <p:cNvPr id="12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胸外科疾病的种类及特点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胸部外伤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肋骨骨折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肺挫伤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血气胸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肺部疾病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肺结核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肺肿瘤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胸壁疾病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胸壁感染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食管疾病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胃食管反流病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4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4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4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病情观察</a:t>
                </a:r>
                <a:endParaRPr/>
              </a:p>
            </p:txBody>
          </p:sp>
          <p:sp>
            <p:nvSpPr>
              <p:cNvPr id="34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胸部症状评估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神经系统检查</a:t>
                </a:r>
                <a:endParaRPr/>
              </a:p>
            </p:txBody>
          </p:sp>
        </p:grpSp>
        <p:grpSp>
          <p:nvGrpSpPr>
            <p:cNvPr id="34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4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治疗配合</a:t>
                </a:r>
                <a:endParaRPr/>
              </a:p>
            </p:txBody>
          </p:sp>
          <p:sp>
            <p:nvSpPr>
              <p:cNvPr id="3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康复治疗</a:t>
                </a:r>
                <a:endParaRPr/>
              </a:p>
            </p:txBody>
          </p:sp>
        </p:grpSp>
        <p:grpSp>
          <p:nvGrpSpPr>
            <p:cNvPr id="35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5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35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社会支持</a:t>
                </a:r>
                <a:endParaRPr/>
              </a:p>
            </p:txBody>
          </p:sp>
        </p:grpSp>
      </p:grpSp>
      <p:sp>
        <p:nvSpPr>
          <p:cNvPr id="3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胸外科疾病患者的护理需求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5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6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6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3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促进病情恢复</a:t>
                </a:r>
                <a:endParaRPr/>
              </a:p>
            </p:txBody>
          </p:sp>
        </p:grpSp>
        <p:grpSp>
          <p:nvGrpSpPr>
            <p:cNvPr id="36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6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患者家属满意度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医生满意度</a:t>
                </a:r>
                <a:endParaRPr/>
              </a:p>
            </p:txBody>
          </p:sp>
          <p:sp>
            <p:nvSpPr>
              <p:cNvPr id="36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提高治疗满意度</a:t>
                </a:r>
                <a:endParaRPr/>
              </a:p>
            </p:txBody>
          </p:sp>
          <p:sp>
            <p:nvSpPr>
              <p:cNvPr id="36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6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6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减少住院天数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提高康复效果</a:t>
                </a:r>
                <a:endParaRPr/>
              </a:p>
            </p:txBody>
          </p:sp>
          <p:sp>
            <p:nvSpPr>
              <p:cNvPr id="37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</a:t>
                </a:r>
                <a:endParaRPr/>
              </a:p>
            </p:txBody>
          </p:sp>
          <p:sp>
            <p:nvSpPr>
              <p:cNvPr id="37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7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胸外科护理的基本原理和方法</a:t>
            </a:r>
            <a:endParaRPr/>
          </a:p>
        </p:txBody>
      </p:sp>
      <p:sp>
        <p:nvSpPr>
          <p:cNvPr id="37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7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胸外科护理的基本原理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8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预防呼吸道感染</a:t>
                </a:r>
                <a:endParaRPr/>
              </a:p>
            </p:txBody>
          </p:sp>
          <p:pic>
            <p:nvPicPr>
              <p:cNvPr id="3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8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制定营养计划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实施营养支持</a:t>
                </a:r>
                <a:endParaRPr/>
              </a:p>
            </p:txBody>
          </p:sp>
          <p:pic>
            <p:nvPicPr>
              <p:cNvPr id="3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9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9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制定心理护理计划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实施心理干预</a:t>
                </a:r>
                <a:endParaRPr/>
              </a:p>
            </p:txBody>
          </p:sp>
          <p:pic>
            <p:nvPicPr>
              <p:cNvPr id="3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休息与活动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</a:t>
                </a:r>
                <a:endParaRPr/>
              </a:p>
            </p:txBody>
          </p:sp>
          <p:pic>
            <p:nvPicPr>
              <p:cNvPr id="4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专科护理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胸部症状护理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并发症预防与护理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手术护理</a:t>
                </a:r>
                <a:endParaRPr/>
              </a:p>
            </p:txBody>
          </p:sp>
          <p:pic>
            <p:nvPicPr>
              <p:cNvPr id="4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1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1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深呼吸练习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有效咳嗽练习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肺功能康复训练</a:t>
                </a:r>
                <a:endParaRPr/>
              </a:p>
            </p:txBody>
          </p:sp>
          <p:sp>
            <p:nvSpPr>
              <p:cNvPr id="4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呼吸功能锻炼</a:t>
                </a:r>
                <a:endParaRPr/>
              </a:p>
            </p:txBody>
          </p:sp>
        </p:grpSp>
        <p:grpSp>
          <p:nvGrpSpPr>
            <p:cNvPr id="41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伤口清洁与换药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防止感染措施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4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胸部伤口护理</a:t>
                </a:r>
                <a:endParaRPr/>
              </a:p>
            </p:txBody>
          </p:sp>
        </p:grpSp>
        <p:grpSp>
          <p:nvGrpSpPr>
            <p:cNvPr id="41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4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胸腔引流管护理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胃肠减压管护理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静脉输液管道护理</a:t>
                </a:r>
                <a:endParaRPr/>
              </a:p>
            </p:txBody>
          </p:sp>
          <p:sp>
            <p:nvSpPr>
              <p:cNvPr id="4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</a:t>
                </a:r>
                <a:endParaRPr/>
              </a:p>
            </p:txBody>
          </p:sp>
        </p:grpSp>
      </p:grpSp>
      <p:pic>
        <p:nvPicPr>
          <p:cNvPr id="42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2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胸外科护理的实践操作技巧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胸外科手术及护理配合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胸部外伤手术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肋骨骨折固定术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肺修补术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血胸清除术</a:t>
                </a:r>
                <a:endParaRPr/>
              </a:p>
            </p:txBody>
          </p:sp>
          <p:pic>
            <p:nvPicPr>
              <p:cNvPr id="1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肺部疾病手术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肺叶切除术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肺楔形切除术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肺移植术</a:t>
                </a:r>
                <a:endParaRPr/>
              </a:p>
            </p:txBody>
          </p:sp>
          <p:pic>
            <p:nvPicPr>
              <p:cNvPr id="2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胸壁疾病手术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胸壁修补术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胸壁重建术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胸壁肿瘤切除术</a:t>
                </a:r>
                <a:endParaRPr/>
              </a:p>
            </p:txBody>
          </p:sp>
          <p:pic>
            <p:nvPicPr>
              <p:cNvPr id="2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食管疾病手术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胃食管吻合术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返流食管炎手术</a:t>
                </a:r>
                <a:endParaRPr/>
              </a:p>
            </p:txBody>
          </p:sp>
          <p:pic>
            <p:nvPicPr>
              <p:cNvPr id="3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胸外科手术的种类及特点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</a:t>
                </a:r>
                <a:endParaRPr/>
              </a:p>
            </p:txBody>
          </p:sp>
          <p:sp>
            <p:nvSpPr>
              <p:cNvPr id="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endParaRPr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手术前后的护理配合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5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肺不张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呼吸衰竭</a:t>
                </a:r>
                <a:endParaRPr/>
              </a:p>
            </p:txBody>
          </p:sp>
          <p:sp>
            <p:nvSpPr>
              <p:cNvPr id="5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胸壁慢性疼痛</a:t>
                </a:r>
                <a:endParaRPr/>
              </a:p>
            </p:txBody>
          </p:sp>
          <p:sp>
            <p:nvSpPr>
              <p:cNvPr id="6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6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食管返流</a:t>
                </a:r>
                <a:endParaRPr/>
              </a:p>
            </p:txBody>
          </p:sp>
          <p:sp>
            <p:nvSpPr>
              <p:cNvPr id="6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胸外科手术并发症的预防与护理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胸外科患者的疼痛管理</a:t>
            </a:r>
            <a:endParaRPr/>
          </a:p>
        </p:txBody>
      </p:sp>
      <p:sp>
        <p:nvSpPr>
          <p:cNvPr id="7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7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疼痛评估方法及工具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主观评估法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数字评分法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文字描述法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视觉模拟评分法 -客观的评估法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疼痛日记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生化指标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身体活动评估</a:t>
            </a:r>
            <a:endParaRPr/>
          </a:p>
        </p:txBody>
      </p:sp>
      <p:pic>
        <p:nvPicPr>
          <p:cNvPr id="75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疼痛管理策略及方法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抗炎药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神经阻滞药</a:t>
                </a:r>
                <a:endParaRPr/>
              </a:p>
            </p:txBody>
          </p:sp>
          <p:pic>
            <p:nvPicPr>
              <p:cNvPr id="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</a:t>
                </a:r>
                <a:endParaRPr/>
              </a:p>
            </p:txBody>
          </p:sp>
          <p:pic>
            <p:nvPicPr>
              <p:cNvPr id="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</a:t>
                </a:r>
                <a:endParaRPr/>
              </a:p>
            </p:txBody>
          </p:sp>
          <p:sp>
            <p:nvSpPr>
              <p:cNvPr id="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患者反馈</a:t>
                </a:r>
                <a:endParaRPr/>
              </a:p>
            </p:txBody>
          </p:sp>
          <p:sp>
            <p:nvSpPr>
              <p:cNvPr id="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效果改进</a:t>
                </a:r>
                <a:endParaRPr/>
              </a:p>
            </p:txBody>
          </p:sp>
          <p:sp>
            <p:nvSpPr>
              <p:cNvPr id="1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多学科合作</a:t>
                </a:r>
                <a:endParaRPr/>
              </a:p>
            </p:txBody>
          </p:sp>
          <p:sp>
            <p:nvSpPr>
              <p:cNvPr id="1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疼痛管理效果评估及持续改进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https://d.book118.com/597144115005006042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胸外科护理基础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2024-09-15T02:32:05.904</cp:lastPrinted>
  <dcterms:created xsi:type="dcterms:W3CDTF">2024-09-14T18:32:05Z</dcterms:created>
  <dcterms:modified xsi:type="dcterms:W3CDTF">2024-09-14T18:32:07Z</dcterms:modified>
</cp:coreProperties>
</file>