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9EF83-BE74-4416-90F5-C4565191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1A6C2-24DD-4AB0-BEBD-B59A45A4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9EA15-9428-452D-9CB9-88A7DBCB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C8078-9017-40E4-A156-CA3CF401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8C4E4-5167-449C-B629-FA6D50BF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B1CEA8-C160-4E3D-9908-356C425DF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C63F4-0075-42B7-9EC0-65F00934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3D1A8-B192-449F-8723-03DFB3C60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17157-5C3E-4FC4-87DF-9DB838361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04DD6-3BA3-462E-9A08-B0787C320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69E33-A600-4191-8F49-BE41E1BCC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5010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《未来职场趋势分析》ppt课件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未来职场趋势概述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未来职场技能需求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未来职场挑战与机遇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应对未来职场变化的策略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未来职场趋势分析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探讨未来职场的发展趋势，包括技术进步、经济变革、人口结构变化等对职场的影响。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职场变化的驱动因素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分析影响职场变化的多种因素，如科技进步、经济全球化、人口老龄化等。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应对策略与建议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针对未来职场的变化，提出应对策略和措施，帮助个人和企业适应未来的职场环境。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激发创新和变革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鼓励听众积极应对未来的职场变化，激发创新和变革的思维，以适应未来的挑战和机遇。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提供对未来职场趋势的深入理解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通过分析影响职场变化的多种因素，帮助听众了解未来职场的发展趋势。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指导个人和企业的职业规划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根据未来职场的变化趋势，为个人和企业的职业规划提供指导和建议。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未来职场趋势概述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随着自动化和人工智能技术的快速发展，许多传统职位可能会被机器替代，需要关注技能升级和适应新工作模式。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自动化与人工智能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大数据和人工智能将使企业能够基于数据做出更明智的决策，数据分析能力将成为关键技能。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科技发展对职场的影响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全球化趋势将促进跨国间的合作与交流，需要具备跨文化沟通能力和全球视野。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跨国公司将不断涌现，提供更多工作机会，但也需要适应不同国家和地区的法律法规和文化差异。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全球化与跨国工作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跨国合作与交流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灵活工作安排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未来职场将更加注重灵活的工作安排，包括远程工作、弹性工作时间等，以提高工作效率和员工满意度。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远程工作可能带来沟通障碍、缺乏团队协作等问题，需要采取措施加以解决。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灵活工作与远程工作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未来职场技能需求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数据分析与大数据处理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具备强大的数据分析和处理能力，能够从海量数据中提取有价值的信息，是未来职场中的重要技能。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云计算与虚拟化技术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熟悉云计算和虚拟化技术，能够高效地管理和维护企业数据和应用程序，将受到雇主的青睐。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随着人工智能和机器学习技术的快速发展，掌握这些技术将有助于在未来的职场竞争中脱颖而出。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高科技技能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良好的沟通能力是职场中不可或缺的技能，能够有效地与同事、客户和领导进行交流和合作。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团队合作能力是现代职场中的关键要素，能够与他人协作完成任务，共同达成团队目标。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具备创新思维和解决问题的能力，能够为团队和企业带来新的思路和方法，推动业务发展。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https://d.book118.com/597145010052006040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2024-09-12T16:44:05.905</cp:lastPrinted>
  <dcterms:created xsi:type="dcterms:W3CDTF">2024-09-12T08:44:05Z</dcterms:created>
  <dcterms:modified xsi:type="dcterms:W3CDTF">2024-09-12T08:44:07Z</dcterms:modified>
</cp:coreProperties>
</file>