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B50766-4183-4B58-A972-E5ACD42F0F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21F51A-D69B-4BCF-8B46-C896DA2C8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B0E0BE-1847-4813-8571-4E2E5AE969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3B962E-45B2-43EA-B345-4DE0556FF3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A7B333-0E18-4026-8AF1-3DFCFB89AD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DB91F9-57B6-408F-A569-1E40468A9A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5A9B4E-9C60-4B71-A890-8A09D33F89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2280D1-AECF-4C00-B104-E64406E6F2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561241-6308-46A0-B550-3A81639272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6E6A6B-6390-462D-AFDC-1BE61B51CD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00F825-70BC-4353-B0E0-0B056E1906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4516605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路径分析在投资组合管理中的应用</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投资组合管理理论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路径分析在投资组合管理中的应用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实证研究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路径分析在投资组合管理中的挑战与前景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结论与建议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018" b="1401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随着金融市场的不断发展和复杂化，投资组合管理面临着越来越多的挑战，如市场波动、风险控制和资产配置等问题。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路径分析作为一种有效的统计方法，可以帮助投资组合管理人员更好地理解市场动态和风险因素，提高决策效率和准确性。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路径分析的应用价值</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投资组合管理的挑战</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路径分析的定义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路径分析是一种研究变量间因果关系和相互影响的统计方法，通过构建路径图来直观地展示变量之间的关系。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路径分析的基本原理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路径分析基于回归分析、相关分析等统计技术，通过分解变量间的直接效应和间接效应，揭示它们之间的复杂关系。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路径分析在投资组合管理中的应用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路径分析可以应用于投资组合管理的各个方面，如资产配置、风险控制和绩效评估等，帮助管理人员更好地把握市场动态和风险因素，实现投资目标。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路径分析概述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投资组合管理理论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通过分散投资以降低风险，同时寻求最大化收益。</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投资组合优化</a:t>
            </a:r>
          </a:p>
        </p:txBody>
      </p:sp>
      <p:pic>
        <p:nvPicPr>
          <p:cNvPr id="5" name="Picture 5"/>
          <p:cNvPicPr>
            <a:picLocks noChangeAspect="1"/>
          </p:cNvPicPr>
          <p:nvPr/>
        </p:nvPicPr>
        <p:blipFill>
          <a:blip r:embed="rId2"/>
          <a:srcRect l="19995" r="1999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在给定风险水平下，提供最大预期收益的投资组合集合。</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有效前沿</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描述无风险资产与风险资产组合之间预期收益与风险的关系。</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资本配置线</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投资组合理论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β系数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衡量投资组合相对于市场的系统性风险。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证券市场线</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描述市场均衡状态下，投资组合或单只证券预期收益与系统性风险之间的关系。</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系统性风险与非系统性风险</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区分可通过分散投资消除的非系统性风险与无法通过分散投资消除的系统性风险。</a:t>
            </a:r>
          </a:p>
        </p:txBody>
      </p:sp>
      <p:pic>
        <p:nvPicPr>
          <p:cNvPr id="10" name="Picture 10"/>
          <p:cNvPicPr>
            <a:picLocks noChangeAspect="1"/>
          </p:cNvPicPr>
          <p:nvPr/>
        </p:nvPicPr>
        <p:blipFill>
          <a:blip r:embed="rId2"/>
          <a:srcRect t="12583" b="1258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资本资产定价模型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风险管理策略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制定风险管理策略以控制和降低风险，如风险对冲、风险分散、风险规避等。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风险识别</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识别投资组合面临的各种风险，如市场风险、信用风险、流动性风险等。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风险度量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运用定量和定性方法对风险进行度量，如方差、标准差、VaR等。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路径分析在投资组合管理中的应用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路径规划</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通过路径分析，可以确定资产组合中不同资产之间的最优配置比例，以达到预期的投资目标。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风险控制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路径分析可以帮助识别潜在的投资风险，并制定相应的风险控制策略，以降低投资组合的波动性和风险水平。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绩效评估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通过路径分析，可以对投资组合的绩效进行评估和比较，从而为投资者提供更加客观、全面的投资建议。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路径分析与投资组合优化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基于路径分析的风险控制</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基于路径分析的结果，可以采取相应的风险控制措施，如调整资产配置、使用衍生工具进行对冲等，以降低投资组合的风险水平。</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风险控制措施</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利用路径分析技术，可以及时发现投资组合中存在的潜在风险，如市场风险、信用风险等。</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风险识别</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通过路径分析，可以对投资组合的风险进行量化和评估，从而为风险管理提供更加科学、准确的依据。</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风险量化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https://d.book118.com/597145166055006054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2024-09-28T16:26:02.866</cp:lastPrinted>
  <dcterms:created xsi:type="dcterms:W3CDTF">2024-09-28T08:26:02Z</dcterms:created>
  <dcterms:modified xsi:type="dcterms:W3CDTF">2024-09-28T08:26:04Z</dcterms:modified>
</cp:coreProperties>
</file>