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E64E08-2965-4995-81FF-D4A928682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8C7EAD-E0EB-46AC-B7B5-EF9E8E2CA7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9D3E81-E5B1-4E9C-8D15-931AF4DF76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648265-C0FF-4D8F-9BAA-C1ADFC747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2FEF5F-A358-432C-BCB6-529E13D954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9E70F2-4836-42BD-A6F7-78EAC42442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9F871C-A989-4F22-A4E0-BDBDB33686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3586C1-3104-467A-9DD1-C589C45894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77FC6F-3774-41D2-9E05-A824B4EA45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B4AD7-60E0-4040-980F-DBA7AF3527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C8AC2C-9C1B-4050-8392-49ECD3F6CC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5.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46164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教授商贸仓储企业安全生产风险管控和隐患治理的培训课件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风险识别与评估方法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隐患排查与治理措施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应急预案制定与演练实施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员工安全培训与素质提升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监督检查与考核评价体系建设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随着全球化和电子商务的快速发展，商贸仓储行业规模不断扩大，增长速度加快。</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行业规模与增长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商贸仓储行业涉及物资存储、运输、配送等环节，具有物资种类繁多、作业流程复杂、安全风险高等特点。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行业特点</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208" r="13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未来商贸仓储行业将朝着智能化、绿色化、专业化方向发展，安全生产将成为行业发展的重要保障。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国家制定了一系列安全生产法律法规，如《中华人民共和国安全生产法》、《危险化学品安全管理条例》等，为商贸仓储企业安全生产提供了法律保障。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国家法律法规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国家和行业组织制定了商贸仓储企业安全生产相关标准，如《仓储服务质量要求》、《物流企业安全生产评估指标》等，为企业提供了安全生产的技术依据。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行业标准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国际劳工组织等国际组织制定了关于工作场所安全卫生的公约和建议书，对商贸仓储企业安全生产具有指导意义。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国际公约与规则</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安全生产法规与标准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1139" b="1113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企业安全生产责任体系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企业主体责任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商贸仓储企业应建立健全安全生产责任体系，明确各级管理人员和员工的安全生产职责，确保安全生产工作的有效实施。</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员工参与与监督</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企业应鼓励员工积极参与安全生产工作，发挥员工在安全生产中的监督作用，及时发现和消除安全隐患。</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政府部门监管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政府相关部门应加强对商贸仓储企业的安全生产监管，定期开展安全检查、评估和指导，推动企业落实安全生产主体责任。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风险识别与评估方法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通过现场勘查、员工访谈、历史数据分析等多种途径识别潜在风险。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风险识别途径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运用安全检查表、故障树分析、事件树分析等工具进行系统化风险识别。</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风险识别工具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风险识别途径及工具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根据企业实际情况，构建适用的风险评估模型，如风险矩阵、风险指数等。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运用评估模型对识别出的风险进行量化评估，确定风险等级和优先级。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风险评估模型构建与应用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风险评估模型应用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风险评估模型构建</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某商贸仓储企业货物倒塌事故风险识别与评估。通过案例分析，介绍如何识别货物倒塌事故风险，并运用评估模型确定风险等级和应对措施。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某商贸仓储企业火灾事故风险识别与评估。通过案例分析，讲解如何识别火灾事故风险，并运用评估模型对风险进行量化评估。</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某商贸仓储企业员工安全意识提升实践。通过案例分析，分享如何通过培训和教育提高员工安全意识，降低人为因素造成的风险。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隐患排查与治理措施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隐患排查方法及流程</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明确排查目标、范围、时间、人员等要素，制定详细的排查计划。</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深入现场，通过目视检查、询问、仪器检测等方式，全面了解现场安全状况。</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对现场勘查中发现的问题进行梳理分类，识别出各类安全隐患。</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对识别出的安全隐患进行评估，确定隐患的等级、危害程度和整改优先级。</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制定排查计划</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现场勘查</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隐患识别</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隐患评估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制定治理措施</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资源调配</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实施治理</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验收评估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治理措施制定与实施</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根据隐患评估结果，制定相应的治理措施，明确整改目标、时间、责任人等要素。</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合理调配人力、物力、财力等资源，确保治理措施的顺利实施。</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按照治理措施的要求，认真组织整改工作，确保各项治理措施落到实处。</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对治理完成后的效果进行验收评估，确保隐患得到有效整改。</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不断优化隐患排查流程和方法，提高隐患排查的准确性和效率。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完善隐患排查机制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加强对治理措施执行情况的监督检查，确保各项治理措施得到有效执行。</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强化治理措施执行力度</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通过培训、宣传等方式，提高员工的安全意识和风险防范能力。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提升员工安全意识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积极引进新技术、新设备，提升仓储企业安全生产的技术水平和管理能力。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推动技术创新</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持续改进方向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应急预案制定与演练实施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https://d.book118.com/597146164016006035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2024-09-09T09:19:21.850</cp:lastPrinted>
  <dcterms:created xsi:type="dcterms:W3CDTF">2024-09-09T01:19:21Z</dcterms:created>
  <dcterms:modified xsi:type="dcterms:W3CDTF">2024-09-09T01:19:24Z</dcterms:modified>
</cp:coreProperties>
</file>