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B1FED-479E-4961-B4B2-E17D20BE6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5CFD2-934B-4CF5-B059-C78E58ABB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FA0F8-5A00-449B-AF41-42EEB9299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07F065-C35A-4F91-936E-B69EC8533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4D148B-F6C8-48B5-B22A-D257ED311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A19D79-2388-4691-869B-56EDAB64C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8C7644-35B8-49AA-B704-6EF46D030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61437A-BAD1-4CDE-A9FE-286349E61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182802-5117-4B6F-8E89-16FF46D9C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0667C-07F1-4DC6-9855-AA2C9F358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B052F-70AD-4448-9934-69DC15901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52032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导尿技术及护理课件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导尿技术的概述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导尿技术的操作流程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导尿技术的护理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导尿技术的并发症及处理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导尿技术的临床应用与展望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导尿技术的概述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导尿技术的定义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导尿技术是临床常用的护理技术之一，广泛应用于手术前后、分娩、昏迷、截瘫等需要排尿的患者。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导尿技术是指通过一定的方法和设备，将尿液从膀胱导出体外，以解决排尿困难、尿潴留等问题的一种技术。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47" r="1574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古代的导尿方法比较简单，通常使用棉签、草纸等物品插入尿道口，将尿液导出。这种方法比较粗糙，容易造成感染和损伤。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古代导尿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随着医学技术的发展，近代导尿方法逐渐完善。使用导尿管进行导尿成为主流方法，导尿管材料也从金属发展到硅胶等更柔软、更安全的新型材料。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近代导尿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现代导尿技术更加注重无创、无痛、舒适的原则，如使用尿道扩张器进行导尿，以减少对尿道的损伤。同时，导尿技术的发展也促进了相关护理技术的进步。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现代导尿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导尿技术的历史与发展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544" r="2754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使用一次性的导尿管进行导尿，操作简单方便，适用于临时解决排尿困难的情况。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一次性导尿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将导尿管插入膀胱并留置在膀胱内，以便定期导出尿液。留置导尿适用于需要长时间排尿困难的患者，如截瘫患者等。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留置导尿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在严格的无菌操作下进行导尿，可以减少感染的风险，适用于手术前后、重症监护等需要严格控制感染的情况。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无菌导尿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使用尿道扩张器逐渐扩张尿道，使尿液排出。这种方法适用于尿道狭窄、排尿困难的患者。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尿道扩张导尿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导尿技术的分类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导尿技术的操作流程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了解患者的基本信息、病史、用药情况等，以便确定是否适合进行导尿操作。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准备用物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解释操作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选择合适的导尿管、手套、消毒液、治疗巾等，确保用物的清洁和有效性。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向患者解释导尿的目的、过程和注意事项，缓解患者的紧张情绪。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引流尿液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确保尿液能够顺畅地流出，并及时记录尿液的颜色、量和性质。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将导尿管固定在患者身上，防止脱落和移位。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将导尿管缓慢插入尿道，注意避免损伤尿道黏膜。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使用消毒液对患者的外阴部进行消毒，确保无菌操作。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铺巾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在治疗巾上放置导尿管，并确保治疗巾的清洁和干燥。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操作中的步骤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操作后的注意事项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密切观察尿液的颜色、量和性质，及时发现异常情况并处理。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定期清洁尿道口和周围皮肤，保持清洁和干燥。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遵循无菌操作原则，避免交叉感染和逆行感染的发生。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及时记录导尿操作的过程和结果，以便后续评估和总结。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观察尿液情况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保持清洁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记录护理记录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导尿技术的护理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https://d.book118.com/597152032152006031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2024-09-04T08:22:26.863</cp:lastPrinted>
  <dcterms:created xsi:type="dcterms:W3CDTF">2024-09-04T00:22:26Z</dcterms:created>
  <dcterms:modified xsi:type="dcterms:W3CDTF">2024-09-04T00:22:28Z</dcterms:modified>
</cp:coreProperties>
</file>