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63DE7-D7A4-474D-BDEA-7D724E8CA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3F783-8B5B-4811-AD1E-BA93C24A7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EE1AD-1704-466B-A125-F2932E7A9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19C37-E3A9-4C77-9857-1F2B36069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B97C3-E780-4A8F-995E-2E0E3633C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C99EA-5E5E-4859-938A-96050A224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F0CAF-A152-4641-8ACE-EEE9431D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2A7BC-39DE-4376-8889-D38621DF3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53F8B-08AA-421E-9CA6-9DE3BB584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A03D2-D320-45D5-9B08-D1ADF0D8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89E8C-32D3-4439-AA3F-7EAC2B48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52120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孕产妇健康管理服务规范解读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孕产妇健康管理服务规范解读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孕产妇健康管理服务标准与要求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孕产妇健康管理服务实践与案例分析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孕产妇健康管理服务政策与法规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促进孕产妇身心健康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通过提供全面的健康管理服务，满足孕产妇在孕期和产后的身心健康需求，提高生育质量。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确保孕产妇在整个孕期和产后的安全，降低母婴并发症和死亡率。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提高生育服务质量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通过规范化的服务流程和标准，提升生育服务的质量和效率。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服务目标与宗旨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孕前咨询与指导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提供孕前咨询和生育知识普及，帮助夫妇做好孕前准备。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产后康复与育儿指导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提供产后康复服务和育儿指导，帮助新妈妈适应母亲角色，促进婴儿健康成长。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孕期保健与监测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定期进行产前检查，监测胎儿和母体的健康状况，提供必要的医疗干预。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心理健康支持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关注孕产妇的心理健康，提供心理咨询和支持服务，帮助缓解孕期和产后的心理压力。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孕产妇及其家庭成员。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个性化、全面、专业、连续。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根据每个孕产妇的具体情况，提供针对性的健康管理方案。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全面服务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涵盖孕前、孕期、产后的全过程，包括生理、心理、营养、康复等方面的服务。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专业服务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由专业的医护人员提供，具备丰富的医学知识和实践经验。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连续服务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服务流程具有连续性，确保孕产妇在整个孕期和产后都能得到持续的健康管理。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孕产妇健康管理服务规范解读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https://d.book118.com/597152120020006032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2024-09-04T18:02:15.979</cp:lastPrinted>
  <dcterms:created xsi:type="dcterms:W3CDTF">2024-09-04T10:02:16Z</dcterms:created>
  <dcterms:modified xsi:type="dcterms:W3CDTF">2024-09-04T10:02:17Z</dcterms:modified>
</cp:coreProperties>
</file>