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B6F0C-23AA-4B6B-A9D2-81DC2DA1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71CA2-5CB4-49F2-B6C1-49D2A735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852D4-3A08-4A35-9DCA-C6574A2CE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D173B-6472-485C-BB86-60FDF49F8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71ACA-F76E-4F74-9509-24084762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DAFB3-34AB-4195-99B5-2C5681576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19D41A-A92E-4EBD-AE84-93FFAE88A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71FFA-B2BB-459C-92B0-6EECE8D60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DAD25-C454-4C0B-AFEE-464A5C541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F3FA-7C5F-4F69-8168-8F75972B6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F2D28-DDD9-4D34-BBB9-5B87B0F3D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4053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护士进修汇报临床疾病管理与护理技巧探讨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临床疾病管理概述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团队协作与沟通在疾病管理中的作用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进修成果展示及未来发展规划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通过进修学习，使护士能够更全面地了解疾病的发病机理、治疗方法和护理要点，提高护士对疾病的认知和管理水平。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提升护士临床疾病管理能力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分享和交流在临床实践中积累的护理经验和技巧，提升护士的护理技能和服务质量。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通过汇报和探讨，推动护理专业的学术交流和发展，为护理实践提供科学依据和理论指导。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促进护理专业发展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2" r="174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004" r="170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包括疾病的预防、诊断、治疗、康复等方面的知识和实践经验。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涉及护理操作、沟通技巧、心理护理、健康教育等方面的护理技巧和实践经验。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结合具体病例，分析护理过程中的问题和挑战，提出改进措施和建议。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展示在进修期间取得的学习成果，包括理论知识、实践技能和综合素质的提升。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临床疾病管理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护理技巧探讨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临床疾病管理概述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起病急骤，病程较短，需要迅速诊断和治疗，如急性心肌梗塞、脑卒中等。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病程较长，病情复杂，需要长期管理和治疗，如高血压、糖尿病等。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由病原体引起，具有传染性，需要隔离和治疗，如流感、肺结核等。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评估患者的生命体征、营养状况、疼痛程度等生理指标。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了解患者的情绪状态、心理反应、社会支持等心理方面的需求。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评估患者的家庭状况、经济状况、文化背景等社会因素对患者的影响。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根据患者的年龄、性别、病情严重程度、合并症等因素，制定个性化的治疗方案。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综合考虑患者情况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根据疾病的性质和患者的具体情况，选择药物治疗、手术治疗、物理治疗等合适的治疗手段。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合理选择治疗手段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在治疗过程中，根据患者的病情变化和治疗反应，及时调整治疗方案，以达到最佳的治疗效果。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个性化治疗方案设计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护理技巧探讨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082" b="29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基本护理技能回顾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准确测量和记录患者的体温、脉搏、呼吸和血压等基本生命体征，及时发现异常情况。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熟练掌握各种注射方法，包括皮下注射、肌肉注射和静脉注射等，确保药物准确、安全地给予患者。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正确选择采血部位，掌握采血方法和注意事项，确保采血过程顺利、减轻患者痛苦。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了解呼吸机的工作原理和使用方法，掌握呼吸机治疗过程中的护理要点，确保患者安全有效地接受呼吸机治疗。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学习心电图基本知识，掌握心电监护仪的使用方法和注意事项，能够准确识别常见心律失常。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学习危重症患者的护理要点，包括病情观察、急救措施和营养支持等，提高应对突发情况的能力。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0" r="1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高级护理技能学习与实践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根据患者疾病特点和需求，制定个性化的健康教育计划，帮助患者了解疾病知识、掌握自我护理技能，促进康复。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关注患者的心理需求，提供情感支持和心理疏导，帮助患者缓解焦虑、恐惧等不良情绪。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学习有效的沟通技巧，与患者及其家属建立良好的沟通关系，及时了解患者需求和意见，提高患者满意度。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患者心理支持与沟通技巧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https://d.book118.com/597154053040006051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2024-09-24T05:25:39.638</cp:lastPrinted>
  <dcterms:created xsi:type="dcterms:W3CDTF">2024-09-23T21:25:39Z</dcterms:created>
  <dcterms:modified xsi:type="dcterms:W3CDTF">2024-09-23T21:25:41Z</dcterms:modified>
</cp:coreProperties>
</file>