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1D566-06DB-433A-AEE0-8C26D39EA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20F30-CEE0-4AB5-8143-66C6CAB91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2F8F3-BB07-4526-B15B-6702D485E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FD23C-DC4E-4A02-9C8C-EF8571814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A2D6F2-4F81-498C-B65E-0FF4F57D0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C89F30-C203-4AF4-87DF-8401F546F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9133B9-0031-41EA-AF0F-BFCB3FBDE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3CAC1-0550-4247-91F9-CEF668139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B030D-DF3A-4F85-B1EA-8C6D9884A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0429E-5B8B-4729-A91C-ACEE036BB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42A0F-14BA-4C25-96CE-E100C78FD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54110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营销管理岗面试问题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面试准备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面试常见问题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行为面试问题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面试总结与反馈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面试准备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了解公司背景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了解公司的发展历程、业务范围、企业文化和价值观，有助于在面试中更好地展示自己的匹配度和融入意愿。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试前，应通过公司官网、行业报告和新闻报道等途径，了解目标公司的基本情况。了解公司的历史、业务范围、市场地位、竞争对手以及企业文化和价值观等信息，有助于面试者更好地展示自己的能力和与公司的匹配度。同时，了解公司的行业发展趋势和未来计划，也能展示出面试者对公司未来的关注和思考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明确岗位的具体职责、技能要求和工作经验要求，有助于面试者更有针对性地准备和展示自己的相关能力和经验。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面试前，应仔细阅读招聘广告和职位描述，明确目标岗位的具体职责、技能要求和工作经验要求。针对这些要求，准备相应的案例和经历，展示自己在相关领域的经验和能力。同时，也可以提前思考如何解决岗位可能面临的挑战和问题，展示自己的问题解决能力和应变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了解岗位需求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准备一份突出个人特点和优势的个人简历，以及相关的作品或案例，有助于在面试中更好地展示自己的实力和能力。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试前，应准备好一份简洁明了、突出个人特点和优势的个人简历。同时，根据岗位需求，准备相关的作品或案例，如营销策划方案、广告创意设计等，以展示自己的专业能力和实际经验。在准备简历和作品时，应注意格式规范、内容真实准确，突出重点和亮点，以增加面试官对自己的好感度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准备个人简历和作品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面试常见问题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自我介绍是面试的开场环节，要求应聘者简洁明了地介绍自己的基本信息、教育背景、工作经历等。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请简要介绍一下你的个人背景和教育经历。你之前在哪些公司工作过，从事的职位是什么？请分享一下你的特长和兴趣爱好。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职业规划问题主要考察应聘者的职业目标和定位，以及如何实现这些目标。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你对自己的职业发展有什么规划？你希望在未来的几年内在营销管理领域达到什么样的水平？你认为实现这些目标需要具备哪些能力和素质？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团队合作能力是营销管理岗位的重要素质之一，面试官会通过相关问题了解应聘者的团队合作表现和沟通能力。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请分享一个你在团队中合作的经历，并说明你在其中扮演的角色和所做的贡献。你认为一个高效的团队应该具备哪些特点？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团队合作能力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沟通能力对于营销管理岗位至关重要，要求应聘者能够清晰地表达自己的观点，理解客户需求，并与团队成员有效沟通。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请描述一个你成功与客户沟通的例子，你是如何理解客户需求的？在团队中遇到意见不合时，你通常如何处理？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解决问题能力是营销管理岗位的关键技能之一，要求应聘者能够分析问题、提出解决方案并有效实施。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请分享一个你解决过的营销问题的经历，你是如何发现问题、分析问题并采取措施解决问题的？在解决问题的过程中，你遇到了哪些挑战，又是如何克服的？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解决问题能力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学习能力是营销管理岗位的重要素质之一，要求应聘者能够快速学习新知识、适应新环境并不断提升自己的能力。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你最近学习的一项新技能或新知识是什么？你是如何学习并掌握它的？你认为在营销领域最重要的趋势是什么？你是如何关注和学习这些趋势的？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专业问题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https://d.book118.com/597154110135006042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2024-09-16T04:21:13.691</cp:lastPrinted>
  <dcterms:created xsi:type="dcterms:W3CDTF">2024-09-15T20:21:13Z</dcterms:created>
  <dcterms:modified xsi:type="dcterms:W3CDTF">2024-09-15T20:21:15Z</dcterms:modified>
</cp:coreProperties>
</file>