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02548-5FE1-4B6C-AE69-2764327D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157BE-4663-445D-92BC-534D0DCD5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8B1AA-A5BA-43AD-8078-AD7A9D04E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7FA32-B856-4DDC-98E0-D3310C8D8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0D4B8-9B9F-4A8C-86DA-9E1A2240B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2EC50A-3AC3-468F-A453-169CFB340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E251E-5378-456D-99D8-705B9636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7A73F-EF1A-45C8-A08E-896A25533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B6F88-4F1A-44FD-AA4D-939BEC2D2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7F38E-59D5-4A75-9BF7-835428454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2F5AC-4575-405F-9F3D-573158C1C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55002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展望未来优质护理服务的发展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传统的护理服务模式已经难以满足患者的多元化需求，需要寻求更加优质的护理服务模式。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随着社会发展和医疗技术的进步，人们对医疗服务的需求日益增长，对护理服务的质量也提出了更高的要求。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总结优质护理服务的实践经验，探讨其发展现状、问题及对策，为提高护理服务质量提供参考。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优质护理服务是医疗改革的重要内容，对于提升医疗服务水平、满足患者需求、促进医疗事业发展具有重要意义。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优质护理服务是指以病人为中心，强化基础护理，全面落实护理责任制，深化护理专业内涵，整体提升护理服务水平的医疗护理服务。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优质护理服务强调病人的需求导向，注重提供个性化、人性化的护理服务，同时注重护理服务的质量和效率。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优质护理服务的定义和特点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https://d.book118.com/597155002016006032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2024-09-04T17:41:09.272</cp:lastPrinted>
  <dcterms:created xsi:type="dcterms:W3CDTF">2024-09-04T09:41:09Z</dcterms:created>
  <dcterms:modified xsi:type="dcterms:W3CDTF">2024-09-04T09:41:10Z</dcterms:modified>
</cp:coreProperties>
</file>