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E347A-E9CF-4B3C-A359-A89A4C986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30907-9A73-420E-8546-241ECF3AA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0C2F3-A9C1-403D-9FA8-B789B31A8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BA381F-7DED-4DA2-B634-1CCD89C4C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64D6E1-8B97-49C9-AD48-A91CB894B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ADA732-9D43-4822-9C85-DE41CD275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28F4C3-3F08-4A21-9ECD-72138BB95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FA25B8-FD3A-4DD5-B9CC-B643E3DAE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B4E674-DE58-45C1-A4F2-03A838D26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7F42D-226F-45BC-A835-3D8AE4000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70DC0-C3ED-4E88-BCAB-5F51590B4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5505500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传染病科护士的新技术和新疗法应用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新技术在传染病科护理中的应用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新疗法在传染病治疗中的实践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护士在新技术和新疗法中的角色与职责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应对不断变化的传染病形势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随着全球化进程加速和人口流动增加，传染病传播的风险也在加大。新技术和新疗法的应用有助于传染病科护士更好地应对这一挑战。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提高患者治疗效果和生活质量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新技术和新疗法能够提供更精准、个性化的治疗方案，从而提高患者的治疗效果和生活质量。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推动传染病护理领域的进步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通过探索和应用新技术、新疗法，传染病科护士可以为该领域的进步做出贡献，提升整体护理水平。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跨学科合作与沟通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在治疗传染病的过程中，传染病科护士需要与医生、药师、检验师等多个专业人员进行紧密合作和沟通，确保患者得到全面、有效的治疗。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患者照护与教育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传染病科护士负责患者的日常照护，包括病情观察、用药指导、心理支持等，同时需要向患者和家属提供相关的健康教育。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感染控制与预防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在传染病防治中，感染控制和预防至关重要。传染病科护士需要掌握相关知识和技能，确保医疗环境的清洁和安全，防止病毒传播。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应对突发疫情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面对突发疫情，如新冠病毒等，传染病科护士需要迅速响应，参与患者的救治和护理工作，同时采取必要的防护措施保护自身安全。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传染病科护士的角色与挑战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新技术在传染病科护理中的应用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视频会诊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通过视频会议系统，传染病科护士可以与医生、其他护士和患者进行远程交流，讨论治疗方案和护理计划，提高诊疗效率和准确性。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利用可穿戴设备和移动应用，实时监测患者的生理参数，如体温、心率、呼吸频率等，并将数据传输给医护人员，以便及时了解患者病情变化。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利用网络平台和多媒体资源，传染病科护士可以参加在线培训课程和学术会议，不断更新专业知识和技能。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250" r="18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042" r="17042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远程医疗技术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00" b="24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91" b="29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机器人辅助护理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自动化药物管理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机器人可以协助护士进行药物管理和分发，减少人为错误和交叉感染的风险。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患者照护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机器人可以执行一些基本的照护任务，如测量生命体征、协助患者翻身、提供心理支持等，减轻护士的工作负担。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消毒与清洁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机器人可以在病房内自动巡航，进行空气消毒和表面清洁工作，有效降低医院内感染的发生率。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通过传感器实时监测患者的输液速度、输液量和输液反应，确保输液过程的安全和有效性。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智能输液系统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智能床垫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智能呼吸机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能够监测患者的睡眠质量和体位变化，及时发现潜在的并发症，如压疮和肺部感染等。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根据患者的呼吸状况和需求自动调节呼吸机参数，提高呼吸治疗效果和患者的舒适度。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智能医疗设备与传感器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新疗法在传染病治疗中的实践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通过采集患者自身免疫细胞，经过体外培养、扩增和激活后，再回输到患者体内，以增强机体免疫功能，达到治疗传染病的目的。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免疫细胞治疗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使用免疫调节剂来调节机体的免疫反应，增强对病原体的抵抗力，减轻病情。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通过注射疫苗来预防传染病的发生，疫苗可以刺激机体产生特异性免疫力，从而防止病原体的感染。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疫苗注射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917" r="1091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免疫疗法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基因修复技术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利用基因修复技术对受损的细胞基因进行修复，恢复细胞的正常功能。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CRISPR-Cas9技术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利用CRISPR-Cas9技术对病原体基因进行精确编辑，破坏病原体的基因结构，使其失去致病能力。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基因敲除技术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通过基因敲除技术去除病原体中的关键基因，从而阻止病原体的生长和繁殖。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基因编辑技术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免疫调节抗病毒药物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通过调节机体的免疫反应来增强抗病毒能力，同时减轻病毒感染引起的免疫反应。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联合用药策略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将不同作用机制的抗病毒药物联合使用，以提高治疗效果并降低病毒反弹的风险。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直接抗病毒药物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针对病毒复制过程中的关键酶或蛋白质进行抑制，从而阻止病毒的复制和扩散。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抗病毒药物研发进展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https://d.book118.com/597155055003006031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2024-09-02T23:04:02.999</cp:lastPrinted>
  <dcterms:created xsi:type="dcterms:W3CDTF">2024-09-02T15:04:03Z</dcterms:created>
  <dcterms:modified xsi:type="dcterms:W3CDTF">2024-09-02T15:04:05Z</dcterms:modified>
</cp:coreProperties>
</file>