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843ED-8665-4446-B45E-65456972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753E9-106C-49F9-B2A7-B66D68905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33A4A-390A-489E-AA44-18D1FCC2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F74BF-9198-48E2-B073-6EF7D270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004803-417B-4C84-99E9-2493F364F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15C9C-3B37-4B1E-AB6B-496686D7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74917-F06D-48D1-901E-4FA072E4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048A4-9E4E-4BC3-A665-A8F4B281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766BB-2EC7-4954-9891-EC4A81E9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BCF9B-C23E-4CD5-B401-3DBA2EF1D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7D683-53CE-47D0-8524-91C72918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5113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食品饮料行业2024年生产发展趋势展望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原料供应与技术创新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市场营销策略变革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渠道拓展与物流体系完善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政策法规影响与应对措施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10" r="27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食品饮料行业是指生产和销售各种饮料和食品的企业集合，包括酒类、软饮料、乳制品、糖果、烘焙食品等。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根据产品类型，食品饮料行业可分为酒类、软饮料、乳制品、糖果、烘焙食品等多个子行业。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食品饮料行业定义及分类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食品饮料行业市场规模巨大，全球范围内持续稳定增长。预计未来几年，随着全球人口增长和消费升级，市场规模将继续扩大。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随着消费者对健康、营养和口感的需求不断提升，高品质、健康型和创新型产品成为市场增长的主要动力。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消费者越来越注重食品饮料的健康属性，如无糖、低糖、有机、非转基因等。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消费者需求日益多样化，对产品的口感、包装、品牌等有个性化要求。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快节奏的生活方式使得消费者对方便快捷的食品和饮料有较大需求。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企业加大在社交媒体、网络广告等领域的投入，以提高品牌知名度和吸引消费者。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知名品牌在市场中占据主导地位，但新兴品牌通过创新和差异化策略不断获得市场份额。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价格战在食品饮料行业较为普遍，企业通过降低成本和价格来吸引消费者。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原料供应与技术创新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多元化原料供应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随着全球化和贸易自由化的深入，食品饮料行业将更加注重多元化原料供应，以降低对特定地区的依赖风险。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质量控制体系完善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企业将加大对原料质量控制的投入，建立完善的质量检测体系，确保原料的安全性和稳定性。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追溯体系建设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为实现原料来源的可追溯性，企业将加强供应链管理，建立原料追溯体系，提高产品质量透明度。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原料来源及质量控制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功能性原料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随着健康消费观念的普及，功能性原料如益生菌、膳食纤维等将在食品饮料中得到更广泛的应用。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替代性原料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为应对资源紧张和环保压力，替代性原料如植物基替代品、实验室培养肉等将逐渐进入市场。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创新型原料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企业将加大研发力度，探索新型原料的开发与应用，为产品创新提供有力支持。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新型原料开发与应用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节能减排与绿色生产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为响应环保政策，企业将积极采取节能减排措施，推动绿色生产，降低能源消耗和环境污染。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定制化与柔性生产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为满足消费者个性化需求，企业将发展定制化与柔性生产技术，实现多品种、小批量生产。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自动化与智能化生产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借助工业4.0技术，食品饮料行业将实现更高程度的自动化和智能化生产，提高生产效率和产品质量。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生产工艺改进与优化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新技术应用将提高生产效率，降低生产成本，增强企业市场竞争力。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行业监管与标准完善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技术创新将促使行业监管和标准不断完善，推动食品饮料行业向更加规范、健康的方向发展。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技术创新将推动产品升级换代，为消费者提供更加多样化、高品质的产品选择。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70" b="6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随着消费者对健康的关注度不断提高，具有健康与营养属性的新产品将成为开发重点，如低糖、低脂、高纤维等。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健康与营养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为满足消费者日益多样化的口味需求，企业将不断尝试新的口味与配方组合，如跨界口味、地域特色口味等。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创新口味与配方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随着环保意识的增强，企业将更加关注产品的环保属性，如使用可再生包装、减少塑料使用等。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新产品开发策略及方向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设计理念将趋向于简约而时尚，突出产品本身的特点和品质，同时符合现代审美趋势。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简约与时尚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为满足消费者的个性化需求，包装设计将更加注重个性化与定制化，如提供多种颜色、形状、图案等选择。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企业将更多使用环保材料进行包装，如纸质、玻璃、金属等可回收材料，减少对环境的影响。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056" r="3205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设计理念与包装创新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针对现代人心理压力大的问题，具有缓解压力、改善睡眠等功能的产品将有广阔市场。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运动营养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随着运动健身人群的增多，运动营养类功能性食品饮料将迎来更多发展机遇。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功能性食品饮料将更加注重健康管理功能，如辅助降血糖、降血脂、增强免疫力等。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功能性食品饮料市场前景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https://d.book118.com/597155113021006032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2024-09-04T18:17:24.533</cp:lastPrinted>
  <dcterms:created xsi:type="dcterms:W3CDTF">2024-09-04T10:17:24Z</dcterms:created>
  <dcterms:modified xsi:type="dcterms:W3CDTF">2024-09-04T10:17:26Z</dcterms:modified>
</cp:coreProperties>
</file>