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177996F-AAD9-4C87-A874-5F57E6FB68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9C4FB6-D651-43C0-84CF-708C51CA64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D42353D-3556-48D8-8403-1D0B344749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605D3D4-B606-4EA4-B6BF-D541D052B0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0DDCC43-1094-47B3-A6B7-76EC82A5325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0921938-B551-4342-9BCB-7E85DBC6E72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85C1D5C-0D03-41D1-89BF-66ADF51B0B6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F5BD623-1104-4F9D-82F1-038DC73ECB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70FD8F-5E0F-4539-835B-AF264F924F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8CE623-3E42-431A-957D-03D5D46BE9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9AE35AC-3EDF-4D8B-A51D-2BAE8040D9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7156100112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4537149" y="4105149"/>
            <a:ext cx="2384286"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汇报人：XX</a:t>
            </a:r>
          </a:p>
        </p:txBody>
      </p:sp>
      <p:sp>
        <p:nvSpPr>
          <p:cNvPr id="28" name="TextBox 28"/>
          <p:cNvSpPr txBox="1"/>
          <p:nvPr/>
        </p:nvSpPr>
        <p:spPr>
          <a:xfrm>
            <a:off x="4537149" y="4568953"/>
            <a:ext cx="2815431"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lumMod val="50000"/>
                    <a:alpha val="100000"/>
                  </a:schemeClr>
                </a:solidFill>
                <a:latin typeface="Microsoft Yahei"/>
                <a:ea typeface="Microsoft Yahei"/>
                <a:cs typeface="Microsoft Yahei"/>
              </a:rPr>
              <a:t>2024-01-10</a:t>
            </a:r>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020000">
                    <a:alpha val="100000"/>
                  </a:srgbClr>
                </a:solidFill>
                <a:latin typeface="Microsoft Yahei"/>
                <a:ea typeface="Microsoft Yahei"/>
                <a:cs typeface="Microsoft Yahei"/>
              </a:rPr>
              <a:t>推行虚拟现实技术的体育运动</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alpha val="100000"/>
                  </a:schemeClr>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虚拟现实技术在体育运动中的应用概述</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虚拟现实技术在各类体育项目中的应用</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虚拟现实技术对体育运动的影响与改变</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虚拟现实技术在体育运动中的挑战与问题</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国内外典型案例分析</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未来发展趋势预测与战略建议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01</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虚拟现实技术在体育运动中的应用概述</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虚拟现实技术是一种可以创建和体验虚拟世界的计算机技术，它利用计算机生成一种模拟环境，通过多种传感设备使用户“沉浸”到该环境中，实现用户与该环境直接进行自然交互的技术。</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自20世纪50年代虚拟现实技术的概念被提出以来，经历了数十年的发展，随着计算机技术的进步，虚拟现实技术逐渐从理论走向实用。近年来，随着5G、AI等技术的发展，虚拟现实技术在体育运动领域的应用也日益广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发展历程</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应用领域</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虚拟现实技术在体育运动领域的应用主要包括运动训练、比赛模拟、运动康复、体育娱乐等。</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现状分析</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目前，虚拟现实技术在体育运动领域的应用已经取得了一定的成果，如通过虚拟现实技术进行运动训练可以提高运动员的训练效果和比赛成绩；通过比赛模拟可以让运动员在赛前更好地适应比赛环境和对手；运动康复则可以利用虚拟现实技术帮助运动员进行康复训练，缩短康复时间。然而，虚拟现实技术在体育运动领域的应用还存在一些问题，如设备成本高、技术成熟度不够、用户体验有待提升等。</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应用领域及现状分析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市场需求</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体育运动的普及和人们对运动体验的追求，虚拟现实技术在体育运动领域的需求不断增加。一方面，运动员和教练员需要更先进的训练方法和手段来提高训练效果和比赛成绩；另一方面，观众也需要更真实、更沉浸式的观赛体验。</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前景展望</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技术的不断进步和市场需求的增加，虚拟现实技术在体育运动领域的应用前景广阔。未来，虚拟现实技术将更加成熟、设备成本将不断降低、用户体验将得到极大提升。同时，随着5G、AI等技术的发展，虚拟现实技术将与这些技术深度融合，为体育运动领域带来更多的创新和应用。</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市场需求与前景展望</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02</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虚拟现实技术在各类体育项目中的应用</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通过VR技术，观众可以身临其境地感受足球比赛的紧张氛围，包括球场环境、球员动作和观众呐喊等。</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虚拟比赛场景</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教练和球员可以利用VR技术进行战术分析和模拟训练，提高比赛策略和球员技能。</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战术分析和训练</a:t>
            </a:r>
          </a:p>
        </p:txBody>
      </p:sp>
      <p:pic>
        <p:nvPicPr>
          <p:cNvPr id="10" name="Picture 10"/>
          <p:cNvPicPr>
            <a:picLocks noChangeAspect="1"/>
          </p:cNvPicPr>
          <p:nvPr/>
        </p:nvPicPr>
        <p:blipFill>
          <a:blip r:embed="rId3"/>
          <a:srcRect l="16625" r="16625"/>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观众可以通过VR设备参与互动游戏，例如模拟射门、点球大战等，增加观赛趣味性。</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互动体验</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足球运动中的VR技术应用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通过VR技术，观众可以感受篮球比赛的激情与速度，包括球场环境、球员动作和比赛氛围等。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沉浸式观赛体验</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5958" r="1595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战术分析和训练</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9000" r="190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互动游戏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750" r="167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教练和球员可以利用VR技术进行战术演练和模拟比赛，提高球队整体实力。</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观众可以通过VR设备参与投篮、传球等互动游戏，体验篮球运动的乐趣。</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篮球运动中的VR技术应用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通过VR技术，观众可以感受游泳比赛的水下世界，包括泳池环境、运动员动作和水花飞溅等。</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750" r="1675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模拟游泳环境</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教练和运动员可以利用VR技术进行技术分析、动作纠正和模拟训练，提高游泳技能。</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技术分析和训练</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观众可以通过VR设备参与模拟游泳、潜水等互动游戏，感受水上运动的魅力。</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互动体验</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游泳运动中的VR技术应用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田径运动</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通过VR技术，观众可以感受田径比赛的紧张刺激，包括跑道环境、运动员冲刺和观众呐喊等。同时，教练和运动员可以利用VR技术进行起跑、冲刺等技术的模拟训练。</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体操运动</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VR技术可以模拟体操比赛的场景，让观众身临其境地感受体操运动员的优美身姿和精湛技艺。此外，教练和运动员可以利用VR技术进行动作编排、技术分析和模拟训练。</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格斗运动</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通过VR技术，观众可以感受格斗比赛的激烈对抗，包括擂台环境、选手搏击和观众呐喊等。同时，教练和选手可以利用VR技术进行战术分析、模拟对战和击打训练等。</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其他体育项目中的VR技术应用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03</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虚拟现实技术对体育运动的影响与改变</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08" r="16708"/>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虚拟现实技术可以模拟真实比赛场景，为运动员提供高度仿真的训练环境，使其能够在不受时间、地点和天气等因素限制的情况下进行高效训练。</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仿真训练环境</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通过虚拟现实技术收集运动员在训练过程中的数据，教练团队可以对运动员的表现进行精确分析，找出其优势和不足，从而制定更具针对性的训练计划。</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数据化分析</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虚拟现实技术还可以用于运动员的心理训练，通过模拟比赛压力场景，帮助运动员提高应对压力和紧张情绪的能力。</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心理训练辅助</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提高运动员训练水平和竞技能力</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815" b="2815"/>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增强观众观赛体验和参与度</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沉浸式观赛体验</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通过虚拟现实技术，观众可以身临其境地感受比赛现场的氛围，获得更加沉浸式的观赛体验。</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互动参与</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观众可以通过虚拟现实技术与比赛进行互动，例如参与虚拟投票、竞猜等，提高观众的参与度和观赛乐趣。</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多角度观赛</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虚拟现实技术可以为观众提供多个观赛角度，让观众自由选择想要观看的视角，满足不同观众的个性化需求。</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https://d.book118.com/597156100112006034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2024-09-08T12:42:09.571</cp:lastPrinted>
  <dcterms:created xsi:type="dcterms:W3CDTF">2024-09-08T04:42:09Z</dcterms:created>
  <dcterms:modified xsi:type="dcterms:W3CDTF">2024-09-08T04:42:11Z</dcterms:modified>
</cp:coreProperties>
</file>