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85287-00B9-4C4C-B312-0995600EC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5905B-808D-401C-9487-434C5D15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CF550-B915-4746-8E8A-7A697C76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492B9-7267-41C2-81D4-6535D0D4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87B8B4-3791-4A8F-B11D-C0E03889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990F9-CE66-4567-AAFD-ED344D195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F4B39-4C42-4996-A65A-F4AFAF0D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DFF48-486E-4DCB-B8D4-B16DEBF0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8D976-40C3-4361-86EC-68DAC09DE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87951-C1B7-40CE-BD1D-182E4E5B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B5D8B-17A7-4299-90DE-C6E9E94F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0144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智能教育促进教育公平化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智能教育促进教育公平化路径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技术手段在智能教育中应用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政策法规对智能教育推动作用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社会各界共同参与推动智能教育发展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85" b="4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教育公平化挑战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当前，教育资源分配不均、教育质量参差不齐等问题依然突出，实现教育公平化面临诸多挑战。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智能教育发展机遇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随着人工智能、大数据等技术的快速发展，智能教育为解决教育公平化问题提供了新的可能。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政策推动与市场需求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国家层面出台多项政策，鼓励利用智能技术推动教育变革，同时市场需求日益增长，为智能教育发展提供了广阔空间。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智能教育是指利用人工智能、大数据、云计算等先进技术，通过对教育过程中产生的数据进行采集、分析和挖掘，为师生提供更加个性化、高效的学习和教学服务。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智能教育能够根据每个学生的学习情况、能力水平、兴趣爱好等个性化因素，提供定制化的学习资源和教学方案。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通过智能技术对教育数据进行处理和分析，能够快速准确地定位学生的学习问题和需求，提高教学效果和效率。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智能教育平台通常具备丰富的互动功能，如在线问答、小组讨论等，能够促进学生之间的交流和合作，增强学习体验。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智能教育通过对大量教育数据的挖掘和分析，能够为教师提供全面深入的学生学习报告和教学效果评估，帮助教师更好地了解学生和改进教学方法。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全球范围内，智能教育的发展迅速，以美国、欧洲、亚洲等国家和地区为代表，纷纷加大投入和研发力度，推动智能技术与教育的深度融合。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国际智能教育发展现状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近年来，我国政府对智能教育给予了高度关注，制定了一系列政策和措施，推动智能教育的快速发展。同时，国内企业和研究机构也积极参与智能教育的研发和应用，取得了一系列重要成果。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国内智能教育发展现状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国内外智能教育发展概述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利用互联网技术，打破地域限制，为广大学生提供在线学习资源和服务，促进教育资源的共享和优化配置。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通过大数据、人工智能等技术，构建个性化、智能化的教学系统，为学生提供定制化的学习资源和教学服务，提高教学效果和学习效率。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智能评估系统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通过自然语言处理、机器学习等技术，构建智能化的评估系统，对学生的学习成果进行自动评估和反馈，提高评估的准确性和效率。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当前智能教育技术的发展还不够成熟，存在一些技术瓶颈和难题，如自然语言处理的准确性、机器学习的泛化能力等，需要进一步研究和突破。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尽管智能教育可以促进教育资源的共享和优化配置，但在实际应用中，由于地区、学校等差异，教育资源仍然存在不均衡的问题，需要进一步加大投入和改革力度。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教育理念转变困难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智能教育的推广和应用需要教育理念的转变和更新，但在实际操作中，一些教育工作者和家长对智能教育的认知和理解不足，难以接受新的教育理念和方法，需要加强宣传和培训。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智能教育促进教育公平化路径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通过智能教育平台，实现优质教育资源的共享，使所有学生都能平等获得高质量的教育资源。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利用大数据和人工智能技术，对学生的学习情况进行全面分析，为教育资源的均衡配置提供科学依据。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708" r="6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62" r="1826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打破地域限制，促进不同地区、不同学校之间的合作，共同推进教育资源的均衡配置。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优质资源均衡配置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通过智能推荐算法，为学生推荐符合其学习需求和兴趣爱好的学习资源。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学习过程跟踪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对学生的学习过程进行实时跟踪和记录，及时发现和解决问题，确保学生能够在个性化的学习环境中不断进步。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根据学生的个人特点和需求，为其定制个性化的学习计划，提高学习效果。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421" b="6421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为教师提供在线培训课程和资源，帮助其不断更新知识和技能，提高教育教学水平。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提供智能化的教学辅助工具，如课件制作软件、在线评测系统等，减轻教师的工作负担，提高教学效率。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教学辅助工具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搭建教师交流合作的平台，促进不同地区、不同学校之间的教师互相学习、分享经验，共同提升教育教学水平。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教师交流合作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教师专业发展助力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家校互动活动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组织丰富多彩的家校互动活动，如家长会、亲子活动等，增进彼此之间的了解和信任，营造良好的家校合作氛围。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通过智能教育平台，加强家校之间的沟通和联系，让家长更加了解孩子的学习情况，共同参与孩子的教育过程。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家校共育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鼓励家长和学校共同参与学生的教育，发挥各自的优势和作用，形成教育合力，促进学生的全面发展。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家校合作与互动平台搭建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技术手段在智能教育中应用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https://d.book118.com/597160144006006042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2024-09-15T03:32:31.615</cp:lastPrinted>
  <dcterms:created xsi:type="dcterms:W3CDTF">2024-09-14T19:32:31Z</dcterms:created>
  <dcterms:modified xsi:type="dcterms:W3CDTF">2024-09-14T19:32:33Z</dcterms:modified>
</cp:coreProperties>
</file>