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3B4C5-DCB4-448C-800A-F03F4B5D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86266-A562-45ED-A941-C5FA7D93D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91D3D-B636-4274-B085-2E233CE1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364B0-D149-4236-BB38-9FA1C79E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0CB78-1BD0-4C64-8E34-F2AEC7FD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1AE25-BAFC-4133-8CFF-D868526C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C228F-ED9F-4C97-88CA-D3651CB5A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705A4-4675-42F6-829D-C009582F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B9621-6163-4A1F-B905-AB679D1F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48BE6-DAEB-49C4-BFA5-46D790FD3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7659F-D211-4F89-B76A-41EF863BA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202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《并购与控制》ppt课件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控制权市场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并购概述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并购是指两家或以上的独立企业合并成一个报告主体的交易活动。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按交易方式可分为兼并、吸收合并和新设合并；按交易动机可分为善意并购和敌意并购。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并购活动起源于19世纪末的美国，随着经济发展和企业竞争加剧，全球并购活动日益频繁。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近年来，随着经济全球化、金融创新和信息技术的发展，跨国并购成为主流趋势。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并购的动因多种多样，包括扩大市场份额、获取资源、降低成本、提高管理效率等。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并购的主要目的是实现企业战略目标，如提高盈利能力、增强市场地位、进入新领域等。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并购的动因与目的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并购过程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尽职调查的目的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确保并购目标的真实性和可靠性，揭示潜在风险，为估值和定价提供依据。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尽职调查的内容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财务状况、法律合规、业务前景、人力资源等。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尽职调查的方法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审阅文件、实地考察、访谈相关人员等。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可比公司法、折现现金流法、市盈率法等。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基于并购目标的估值结果，综合考虑市场环境、交易双方谈判地位等因素，确定最终的并购价格。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并购价格过高可能导致并购方负担过重，增加财务风险。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估值与定价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股权交易、资产交易、混合交易等。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股权融资、债务融资、混合融资等。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比较不同融资方式的成本，选择最优方案。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交易结构与融资安排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财务、人力资源、业务、文化等。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并购后可能面临文化冲突、管理不协调等问题。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制定详细的整合计划，明确整合目标、时间表和责任人，确保并购整合顺利进行。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控制权市场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https://d.book118.com/597162026030006041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2024-09-13T21:09:27.627</cp:lastPrinted>
  <dcterms:created xsi:type="dcterms:W3CDTF">2024-09-13T13:09:27Z</dcterms:created>
  <dcterms:modified xsi:type="dcterms:W3CDTF">2024-09-13T13:09:29Z</dcterms:modified>
</cp:coreProperties>
</file>