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4A9D3-9C17-4EFE-9521-ADB84439B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37B1A-E67C-4924-9F21-315FA890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A6101-D8BB-4143-B986-4BCAEEDD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B37EB-31D1-4A2F-9023-92D3437B9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82F01-3D27-4785-A0A8-EEB205C9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41A32-0A45-4AED-82B8-62AC6A30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D6AC3-F051-4500-AD8E-3BEC5A1D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21C16-B00F-4C28-BEEE-912F4805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1CF76-670F-4EFC-9902-76EB9159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B3D08-4892-4057-9049-2E5A3C8E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CB99C-FD86-4261-A166-4AAEC3B09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2043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中医科品管圈护理概述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中医科品管圈护理的定义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中医科品管圈护理是一种以中医理论为基础，以患者为中心，通过团队合作和持续改进，提升护理质量和患者满意度的护理模式。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中医科品管圈护理强调整体观念和辩证施护，注重患者的身心护理和生活调理。通过团队协作和持续质量改进，提升护理服务水平，为患者提供更加优质、高效的护理服务。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提高中医护理服务质量和患者满意度，降低医疗成本，促进医护团队建设和医院可持续发展。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整体观念、辩证施护、以人为本、团队协作、持续改进。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和辩证施护是中医护理的核心原则，注重患者的个体差异和全面护理。以人为本则强调关注患者的需求和体验，为患者提供人性化的护理服务。团队协作则能够发挥团队优势，提高工作效率和护理质量。持续改进则是不断提升护理服务水平，适应患者需求和社会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中医科品管圈护理的目标和原则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中医科、康复科、老年科、社区卫生服务中心等。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品管圈护理适用于中医特色较为明显的科室，如中医科、康复科等。同时，在老年科和社区卫生服务中心等也具有广泛应用前景。通过实施中医科品管圈护理，能够充分发挥中医护理的优势，提高患者的生活质量和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中医科品管圈护理的应用范围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中医科品管圈护理的实施步骤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通过小组讨论，从临床问题、患者需求、护理质量等方面确定品管圈活动的主题。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对选定的主题进行可行性、迫切性和圈能力等方面的评估，确保主题具有实际意义和可操作性。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主题评价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根据品管圈活动的步骤和任务，制定详细的时间表，确保活动按计划进行。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根据小组成员的特长和兴趣，合理分配任务，明确责任分工。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计划时间表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收集与主题相关的现有数据和资料，了解现状问题及其程度。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对收集的数据进行整理、筛选和分析，为后续的解析问题提供依据。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数据整理和分析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目标值设定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根据现状把握的结果，设定品管圈活动的目标值，明确改善的方向和程度。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对设定的目标进行可行性评估，确保目标具有挑战性和可实现性。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分析问题产生的原因，从人、机、料、法、环等方面进行深入探讨。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要因选定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根据原因分析结果，确定主要原因，为制定对策提供依据。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https://d.book118.com/597162043044006034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2024-09-08T03:00:40.577</cp:lastPrinted>
  <dcterms:created xsi:type="dcterms:W3CDTF">2024-09-07T19:00:40Z</dcterms:created>
  <dcterms:modified xsi:type="dcterms:W3CDTF">2024-09-07T19:00:42Z</dcterms:modified>
</cp:coreProperties>
</file>