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EB5C7-DE64-4F05-AC82-BF4AF45D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E4825-475B-47D0-A98A-94C74517B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3831E-871C-420C-AEC6-ACD3AD12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2E06B-6053-444D-8D03-B6B92760B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F0579-AED9-44CA-B519-97285292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0D743-52AE-4B12-8A33-B19CD6F0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AE4E28-75A3-4A95-AD9E-240D6075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EA20C-5DA7-4431-8F57-8C6D237EC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04CE0-AAB9-48CD-81CE-837D2D5C7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FBA2A-13BA-45C8-8385-85FD26CF1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822D0-62F6-481F-A0C3-5B651140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302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无创呼吸机护理查房范文ppt课件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无创呼吸机的使用与护理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无创呼吸机在临床中的应用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无创呼吸机护理查房的实践与案例分析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无创呼吸机是一种无需建立人工气道的呼吸支持设备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无创呼吸机是通过面罩或其他无创连接方式与患者相连，提供正压支持，帮助患者呼吸的医疗设备。它不需要进行气管插管或切开等有创操作，因此被称为无创呼吸机。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无创呼吸机通过提供正压或负压通气来支持患者呼吸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在患者吸气时给予正压支持，帮助患者克服气道阻力，轻松吸入空气；在患者呼气时给予负压吸引，帮助患者排出二氧化碳。通过这种方式，无创呼吸机能够提供有效的呼吸支持，改善患者的通气和氧合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无创呼吸机适用于多种疾病引起的呼吸衰竭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适用于各种原因引起的呼吸衰竭，如慢性阻塞性肺疾病（COPD）、哮喘、肺炎、心源性肺水肿等。对于需要暂时辅助呼吸的患者，如术后康复或神经肌肉病变等，无创呼吸机也是一个重要的治疗手段。此外，无创呼吸机还适用于夜间睡眠呼吸暂停综合症（OSA）的治疗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无创呼吸机的适应症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无创呼吸机的使用与护理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了解患者病情、病史、过敏史等，评估是否适合使用无创呼吸机。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根据患者面部大小、形态，选择合适型号的面罩。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确保无创呼吸机性能良好，管道连接完好，没有漏气现象。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向患者及家属介绍无创呼吸机使用方法、注意事项及预期效果。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选择合适面罩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观察人机配合情况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注意不良反应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838" r="158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在使用过程中，密切监测患者的生命体征，如心率、呼吸频率、血压等。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注意观察患者与无创呼吸机的配合情况，及时调整面罩及参数。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在使用过程中，及时清理呼吸道分泌物，保持呼吸道通畅。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如出现呼吸困难、胸闷、气短等症状，应及时处理。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每次使用后对面罩进行清洗、消毒，确保清洁卫生。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面罩清洁与消毒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69" r="1276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记录使用情况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873" r="198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定期对无创呼吸机进行维护，检查设备性能，确保正常运转。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详细记录无创呼吸机的使用情况，包括使用时间、参数设置等。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使用后的护理与保养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无创呼吸机在临床中的应用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https://d.book118.com/597163026101006031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2024-09-03T18:25:03.999</cp:lastPrinted>
  <dcterms:created xsi:type="dcterms:W3CDTF">2024-09-03T10:25:04Z</dcterms:created>
  <dcterms:modified xsi:type="dcterms:W3CDTF">2024-09-03T10:25:06Z</dcterms:modified>
</cp:coreProperties>
</file>