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69590-1A0A-4588-AC08-371DF0B9F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DD72A-7FBE-4E60-BD6D-E58C0BAA5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AFB90-9576-4482-8E82-8E335E856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62E4F-AC71-48BD-A9F9-3A43702AD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444DDD-1175-40BB-9A25-60E4A4E45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158240-AA50-45D0-929B-AEDE73142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189DB4-ECB7-4345-9118-EEA9E8680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DD771-115B-45BB-9D55-409F97888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9A695-1192-4CF6-B145-5C592094C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00545-93D5-41F0-9450-2C8D773C0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498CD-642F-4E19-A561-9AEA06B6F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6303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患者安全与护理质量密切相关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护理质量对患者安全的影响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患者安全对护理质量的要求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提高护理质量与保障患者安全的措施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患者安全是医疗质量的核心，直接关系到患者的生命安全和身体健康，也是评价医疗服务水平的重要指标。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护理质量对患者安全的影响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护理质量是影响患者安全的关键因素之一，优质的护理服务可以降低患者并发症的发生率，提高患者满意度和生存质量。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随着医疗技术的不断进步和医疗服务的日益复杂化，患者安全问题已成为医疗行业关注的重点。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患者安全与护理质量是相互依存、相互促进的关系。优质的护理服务可以保障患者的安全，而患者安全又是评价护理质量的重要指标。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患者安全和护理质量的共同目标是保障患者的生命安全和身体健康，提高医疗服务水平和社会效益。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在医疗过程中，护理人员通过与患者的密切接触，可以及时发现和处理患者安全问题，同时也可以通过不断优化护理流程和提高护理技能，进一步提高护理质量，保障患者安全。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患者安全与护理质量的关系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护理质量对患者安全的影响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包括护理人员数量、技能和教育培训水平，以及护理设备和资源的充足程度。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结构性指标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646" b="1264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过程性指标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结果性指标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08" r="80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涉及护理过程的执行情况，如护理计划的制定和实施、护理操作的规范性和准确性等。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关注护理效果，如患者满意度、并发症发生率、死亡率等。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高质量的护理可以显著降低给药错误、手术部位错误等医疗差错的发生率，从而保障患者安全。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50" r="13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减少医疗差错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通过精细的护理操作和严密的病情观察，可以及时发现并处理潜在的并发症，如感染、压疮等。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优质的护理服务有助于患者身心康复，缩短住院时间，降低再入院风险。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护理质量对患者安全的直接影响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259" b="92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护理质量对患者安全的间接影响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提升医疗团队整体效能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高质量的护理团队与医疗团队紧密合作，共同为患者提供全面、连续的医疗服务，从而提高整体治疗效果。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增强患者信任度和满意度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优质的护理服务能够增强患者对医疗机构的信任度和满意度，有利于构建和谐的医患关系。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为医疗机构赢得良好声誉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高质量的护理服务是医疗机构核心竞争力的重要组成部分，有助于提升机构品牌形象和知名度。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患者安全对护理质量的要求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375" r="5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注意个人卫生和防护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护理人员应保持良好的个人卫生习惯，采取必要的防护措施，防止交叉感染等问题的发生。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准确执行医嘱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护理人员应严格按照医生的医嘱进行护理操作，确保患者得到正确的治疗。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规范护理操作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护理人员应遵循标准的护理操作流程，减少操作过程中的误差和风险。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严格遵守护理操作规程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培训患者自我护理能力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指导患者掌握基本的自我护理技能，如个人卫生、饮食调节等，提高患者的自我护理能力。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加强护患沟通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建立良好的护患关系，及时了解患者的需求和问题，提供个性化的护理服务。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提高患者安全意识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通过宣传教育，提高患者对安全问题的认识和重视程度，使其能够主动配合护理工作。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加强患者安全教育与培训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https://d.book118.com/597163035016006035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2024-09-09T09:22:36.075</cp:lastPrinted>
  <dcterms:created xsi:type="dcterms:W3CDTF">2024-09-09T01:22:36Z</dcterms:created>
  <dcterms:modified xsi:type="dcterms:W3CDTF">2024-09-09T01:22:38Z</dcterms:modified>
</cp:coreProperties>
</file>