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15495-B7CA-4E05-9ADF-9BB2B31DD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E4F55-B0B9-4DBA-8852-D775B2C63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4D1DC-6DDC-4E78-A91C-A3FAD33B0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6EEE0-1DAE-402F-AC50-A8E8CEED8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B7DE0-81BA-40AE-A70C-F8288439E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A683E-16FF-42EB-8CED-28263698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DEB41-7190-4E3A-B39B-A728F19D6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4622B-268D-4E9C-9E86-1D92C457C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8DAF4-4A1B-4A41-AB76-B6D62DA5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A58B9-CF29-4642-9576-4E27F3EA2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3FFBA-A3C1-4B4A-9926-C4E7AE8B7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310206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应收账款和预付款项课件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预付款项概述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预付款项管理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应收账款与预付款项的案例分析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应收账款是企业因销售商品、提供劳务等经营活动，应向购货单位或接受劳务单位收取的款项。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应收账款是企业的一项重要流动资产，也是企业与客户之间的一种债权关系。应收账款的产生通常伴随着企业销售收入的确认，是企业在销售过程中为了促进销售而采取的一种信用销售方式。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按照应收账款的来源划分，可以分为销售应收账款、劳务应收账款、其他应收账款等。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按照应收账款的账龄划分，可以分为短期应收账款和长期应收账款。短期应收账款通常是指账龄在一年以内的应收账款，长期应收账款则是指账龄超过一年的应收账款。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应收账款的核算方法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直接核算法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企业直接根据应收账款的明细账记录，逐笔登记应收账款的金额、账龄、客户信息等相关内容，并定期进行核对和清理。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汇总核算法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企业将一定期间的应收账款进行汇总，根据汇总后的金额和账龄等信息进行登记和核对。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账龄分析法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企业根据应收账款的账龄，将应收账款分为不同期限的账龄段，对不同账龄段的应收账款采取不同的管理策略。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预付款项概述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预付款项是指企业按照合同约定预先支付给对方的款项，通常用于购买商品或接受劳务。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预付款项具有先支付后收款的性质，是一种流动资产，同时也可以作为企业的一种融资方式。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预付款项可以分为有合同约定和无合同约定两种。有合同约定的预付款项是指企业与对方签订合同，按照合同约定支付的款项；无合同约定的预付款项则是指企业没有签订合同而预先支付的款项。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预付款项可以分为现金支付和转账支付两种。现金支付是指企业直接以现金方式支付给对方；转账支付则是指企业通过银行转账或其他电子方式支付给对方。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按照支付方式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预付款项的种类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付款项的账务处理一般包括预付时、收到商品或劳务时、退回多余款项时等环节。预付时，企业应将预付的款项记入“预付账款”科目；收到商品或劳务时，根据发票等凭证进行账务处理；退回多余款项时，应将多余的款项从“预付账款”科目转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企业在核算预付款项时，应注意核对合同、发票等凭证，确保账务处理的准确性；同时，还应定期与对方核对往来账目，及时发现问题并解决。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预付款项的核算方法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应收账款管理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https://d.book118.com/597163102063006051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2024-09-24T12:44:33.934</cp:lastPrinted>
  <dcterms:created xsi:type="dcterms:W3CDTF">2024-09-24T04:44:33Z</dcterms:created>
  <dcterms:modified xsi:type="dcterms:W3CDTF">2024-09-24T04:44:35Z</dcterms:modified>
</cp:coreProperties>
</file>