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7CED2-7B8C-41B0-8537-C9E5DBB60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615EB-5893-47B5-B615-FF996E1B6E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CB6E7-9494-4B86-A9C5-729B5F6BF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9AC73E-1350-40D5-A88A-C590F04B4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F5032-3B2D-4567-8CB7-E1513B00F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009A38-B492-4EDF-ADCF-CE70FA39F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E4C0D4-9BBE-4AA0-8CD0-FEB8490631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4A466-95A7-4D2B-B60D-DBC89B3CF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CA0DB-2AC5-4EE8-82C5-CA12042CA9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AC40E-08E5-4B65-9B25-0E332D2EA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87D58-B076-4A2A-8DBF-A0C36C084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6310501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电商平台运营方案中的用户数据挖掘与深度分析方法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用户数据挖掘概述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用户数据收集与整理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用户画像构建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用户流失预警与挽回策略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数据驱动的营销策略优化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用户数据挖掘概述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数据挖掘是从大量数据中提取出有用的信息和知识的过程，这些信息和知识是隐藏的、未知的或非平凡的。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随着大数据时代的来临，数据挖掘已成为企业决策的重要依据，特别是在电商平台运营中，用户数据挖掘能够帮助企业深入了解用户需求、行为和偏好，从而优化产品和服务。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数据挖掘的流程与技术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数据挖掘通常包括数据预处理、数据探索、模型建立和评估等步骤。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常见的数据挖掘技术包括聚类分析、分类和预测、关联规则挖掘等。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用户画像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通过数据挖掘，可以构建出详细的用户画像，包括用户的基本信息、购买行为、浏览行为等，帮助企业更好地理解用户需求。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商品推荐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基于用户画像和购买行为，可以为用户推荐相关商品，提高转化率和用户满意度。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通过数据挖掘，可以对市场趋势进行分析，帮助企业制定合理的市场策略。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数据挖掘在电商平台中的应用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用户数据收集与整理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平台日志数据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记录用户在平台上的浏览、搜索、购买等行为。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用户调查数据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通过问卷、访谈等方式获取的用户反馈和偏好信息。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社交媒体数据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用户在社交媒体上分享的关于产品的评价和意见。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交易数据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用户的购买记录、支付信息等。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用户数据来源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通过与第三方数据提供商合作，获取用户数据。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数据API接口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利用爬虫技术自动抓取网络上的数据。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数据爬虫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建立数据仓库，集中存储和管理数据。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数据仓库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使用专业数据管理平台进行数据收集、整理和分析。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数据管理平台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数据收集方法与工具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识别并处理异常值。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异常值处理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数据格式化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数据分类与标签化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将数据进行分类和标签化，便于后续分析。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对缺失数据进行填充或删除。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统一数据格式，便于分析。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数据清洗与整理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024" r="25024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检查数据是否完整，没有遗漏。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数据完整性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数据准确性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数据一致性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数据可读性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核实数据的准确性，去除错误或虚假数据。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确保数据在不同来源之间保持一致。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确保数据易于阅读和理解。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数据质量评估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用户行为分析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9803" r="2980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了解用户浏览习惯，优化商品展示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通过分析用户在电商平台的浏览记录，了解用户的浏览习惯和兴趣偏好，从而优化商品展示方式，提高用户浏览体验和购买转化率。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用户浏览行为分析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挖掘购买规律，提升购买转化率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通过对用户购买记录的分析，挖掘用户的购买规律和偏好，优化商品推荐算法，提高用户的购买转化率。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用户购买行为分析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优化搜索功能，提高搜索满意度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通过分析用户的搜索关键词和记录，了解用户的搜索需求和习惯，优化电商平台的搜索功能，提高用户搜索满意度。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用户搜索行为分析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用户评论行为分析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了解用户反馈，改进产品和服务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通过对用户评论的分析，了解用户对商品和服务的评价和反馈，及时发现产品和服务的问题和改进点，提高用户满意度。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https://d.book118.com/597163105011006030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2024-09-01T11:48:37.189</cp:lastPrinted>
  <dcterms:created xsi:type="dcterms:W3CDTF">2024-09-01T03:48:37Z</dcterms:created>
  <dcterms:modified xsi:type="dcterms:W3CDTF">2024-09-01T03:48:39Z</dcterms:modified>
</cp:coreProperties>
</file>