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EBFA5-AB8B-4D27-9C27-26958D809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72B7D-716C-4B91-81BE-2751CB38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53DAF-9D5D-459B-BB86-191A32185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DED85-DE6F-4CBB-8561-222FF522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9578C4-F7C1-47BC-B62A-05B8772F2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1750D-B8EF-4428-8807-78B09B61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2B688-A196-49DD-8375-E97AFAABB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8F269-9EB5-4572-AA0D-3F0DC5FF2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51F16-CA7D-4D4D-9B76-51E7FDEA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584FA-9EBE-4D58-88D4-11A9BD13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D9875-E1A9-4E48-A615-D91808232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4043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护理查房心衰患者的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心衰患者的病情监测与记录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74" r="1377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心衰是指心脏无法充分泵血以满足身体需求的状态。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根据心衰的严重程度和病程，可分为急性心衰和慢性心衰。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呼吸困难、乏力、运动耐量下降、咳嗽、咳痰、夜间阵发性呼吸困难等。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肺部啰音、心脏扩大、颈静脉怒张、肝肿大等。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高血压、冠心病、心肌病、心脏瓣膜病等心血管疾病是心衰的主要病因。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心衰的发生与心脏结构和功能的改变有关，包括心肌肥厚、心肌纤维化、心室扩大等，导致心脏收缩和舒张功能严重受损。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心衰患者的护理评估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全面了解心衰患者的病情状况、认知情况、心理状态和生活自理能力，为制定个性化的护理计划提供依据。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包括患者的一般情况、生命体征、心功能状况、认知情况、心理状态、生活习惯、家庭及社会支持系统等。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采用观察、询问、体格检查和必要的辅助检查等手段进行评估。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先收集患者的一般资料，再评估患者的病情状况，接着了解患者的认知情况和心理状态，最后评估患者的生活自理能力和家庭及社会支持系统。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尊重患者隐私，保护患者安全。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5599" r="559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8419" r="841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0642" r="10642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注意观察患者的病情变化，及时调整评估结果。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与患者及其家属进行有效沟通，确保评估的准确性和有效性。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https://d.book118.com/597164043140006040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2024-09-13T06:32:52.279</cp:lastPrinted>
  <dcterms:created xsi:type="dcterms:W3CDTF">2024-09-12T22:32:52Z</dcterms:created>
  <dcterms:modified xsi:type="dcterms:W3CDTF">2024-09-12T22:32:54Z</dcterms:modified>
</cp:coreProperties>
</file>