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856E35-39A8-420B-A668-B2C77F442C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C4EEFA-0B29-46F0-91ED-4D756263A9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C5B82A-BEF5-4C87-8606-65A2B5829A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1E41C1-1326-44E6-B773-09594ECFD7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3C579E6-3FA3-4488-B980-62904C5EA3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7E57700-C41E-49FD-98EF-B7E9CEB3BF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71673CF-DC67-4BF5-890E-9C157364D0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9A8E10-28EA-4E8A-B974-26CB97606B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51BE2B-2250-46E9-8E85-336F08156F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97D152-9F52-4F59-9235-C579D7C969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B13C58-8E3D-4B95-AC87-E4CDDB868D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97165024146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学习上半年工作总结会议精神工作报告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会议概述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会议主要内容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会议精神解读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工作计划与目标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会议概述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总结上半年工作成果与经验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分析存在的问题与不足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探讨下半年工作计划与目标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会议主题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时间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XXXX年XX月XX日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地点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公司会议室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会议时间和地点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549" r="16549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t="12587" b="12587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公司高层管理人员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各部门经理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项目负责人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其他相关人员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参会人员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会议主要内容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任务完成情况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完成了XX个项目，比原计划多完成了X个。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42" b="42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42" b="42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完成了XX个项目，比原计划少完成了X个。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上半年工作总结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5219" r="25219"/>
          <a:stretch>
            <a:fillRect/>
          </a:stretch>
        </p:blipFill>
        <p:spPr>
          <a:xfrm>
            <a:off x="740688" y="1168478"/>
            <a:ext cx="3679823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财务状况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上半年总收入为XX万元，总支出为XX万元，净利润为XX万元。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上半年工作总结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1185774"/>
            <a:ext cx="9112336" cy="173231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1536246"/>
            <a:ext cx="7876972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人力资源状况</a:t>
            </a:r>
          </a:p>
        </p:txBody>
      </p:sp>
      <p:sp>
        <p:nvSpPr>
          <p:cNvPr id="4" name="AutoShape 4"/>
          <p:cNvSpPr/>
          <p:nvPr/>
        </p:nvSpPr>
        <p:spPr>
          <a:xfrm>
            <a:off x="3079664" y="2918085"/>
            <a:ext cx="9112336" cy="1732311"/>
          </a:xfrm>
          <a:prstGeom prst="rect">
            <a:avLst/>
          </a:prstGeom>
          <a:solidFill>
            <a:schemeClr val="accent2">
              <a:lumMod val="5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0" y="4650396"/>
            <a:ext cx="9112336" cy="173231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3798378" y="3268557"/>
            <a:ext cx="7876972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上半年共招聘了XX名新员工，其中XX%为技术人员。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75049" y="5000868"/>
            <a:ext cx="7876972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上半年有XX%的员工获得了晋升或加薪。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9112336" y="1185774"/>
            <a:ext cx="3079664" cy="1732311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1875" b="21875"/>
          <a:stretch>
            <a:fillRect/>
          </a:stretch>
        </p:blipFill>
        <p:spPr>
          <a:xfrm>
            <a:off x="0" y="2918085"/>
            <a:ext cx="3079664" cy="1732311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2336" y="4650396"/>
            <a:ext cx="3079664" cy="1732311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上半年工作总结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76773" y="2562728"/>
            <a:ext cx="2438400" cy="24384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76903" y="1099688"/>
            <a:ext cx="4352925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在此添加您的文本17字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334724" y="1099688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在此添加您的文本16字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34724" y="2964493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在此添加您的文本16字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34724" y="4921535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在此添加您的文本16字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6903" y="4921535"/>
            <a:ext cx="4410075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9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在此添加您的文本16字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6903" y="2964493"/>
            <a:ext cx="4352925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在此添加您的文本16字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6903" y="1462400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亮点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6903" y="3348767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团队协作能力得到了显著提升，项目完成率达到了XX%。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6903" y="5308631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公司在市场上的品牌影响力得到了增强，客户满意度达到了XX%。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34724" y="1462400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不足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34724" y="3348767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部分项目进度滞后，原因主要是资源分配不合理和沟通不畅。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34724" y="5308631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部分员工工作压力过大，存在一定程度的职业倦怠。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96912" y="3182867"/>
            <a:ext cx="1198122" cy="1198122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工作亮点与不足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5400000">
            <a:off x="4261455" y="1786438"/>
            <a:ext cx="3669090" cy="4127726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5400000">
            <a:off x="6507340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5400000">
            <a:off x="7484017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5400000">
            <a:off x="6495148" y="5075220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5400000">
            <a:off x="4599191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5400000">
            <a:off x="3589249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5400000">
            <a:off x="4611383" y="508741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776775" y="1589036"/>
            <a:ext cx="3522286" cy="14478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提高项目完成率至XX%，降低成本XX%。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94207" y="3423581"/>
            <a:ext cx="3329778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措施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76775" y="5258126"/>
            <a:ext cx="33051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加强员工培训与关怀，提高员工的工作积极性和满意度。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89125" y="1589036"/>
            <a:ext cx="3657600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9245" y="3423581"/>
            <a:ext cx="33051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提高客户满意度至XX%。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48052" y="5258126"/>
            <a:ext cx="3305175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优化项目管理流程，加强团队沟通与协作。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10459" y="3071807"/>
            <a:ext cx="1371081" cy="1371081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4552613" y="1454924"/>
            <a:ext cx="1089371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359254" y="1454924"/>
            <a:ext cx="1276572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457298" y="3289469"/>
            <a:ext cx="1260437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365244" y="3289469"/>
            <a:ext cx="1247260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552613" y="5124014"/>
            <a:ext cx="1089371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359254" y="5124014"/>
            <a:ext cx="1276572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下半年工作计划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https://d.book118.com/597165024146006041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2024-09-14T18:42:33.704</cp:lastPrinted>
  <dcterms:created xsi:type="dcterms:W3CDTF">2024-09-14T10:42:33Z</dcterms:created>
  <dcterms:modified xsi:type="dcterms:W3CDTF">2024-09-14T10:42:35Z</dcterms:modified>
</cp:coreProperties>
</file>