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88424-BD92-44A2-B356-BD461A764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C9A18-D000-499E-A22F-CEA551566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6C871-20E3-498C-8AD9-1F6E5357B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EB19A8-16A0-472B-9CDC-F45792254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D69ED5-2239-4D5D-8BD5-67EA6FDEC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13A65D-2C65-4E1C-8F53-7CFB0C598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D38EE9-1765-4F5C-8B03-D131A56B5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DD5625-149D-4FB6-BDCA-EBD4ADF35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C6DDEC-22C9-4DF7-B63D-CAB71357E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DCBDBD-0BAA-438C-9827-ECFF94F39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7B40A2-7B57-452C-89E7-B1C7F4CDB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65135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营销管理问题以行为为导向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汇报时间：2024-01-14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行为导向营销管理的理论基础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行为导向营销管理的实践应用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行为导向营销管理的优势与挑战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未来展望与研究方向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有效的营销管理能够推动企业实现业务目标，提高市场份额和利润。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营销管理是企业战略的核心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营销管理不仅限于销售部门，而是涉及整个组织的各个部门，包括产品开发、生产、财务等。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营销管理涉及整个组织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随着市场环境的变化，营销管理需要不断调整策略和计划，以适应市场需求和竞争态势。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营销管理应对市场变化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行为导向营销管理的概念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以消费者行为为核心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行为导向营销管理强调对消费者行为的深入理解和研究，通过了解消费者的需求、偏好和决策过程，制定针对性的营销策略。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跨部门协同合作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行为导向营销管理需要企业内部的各个部门协同合作，共同分析消费者行为，制定并执行相应的营销计划。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动态调整和创新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行为导向营销管理要求企业根据市场变化和消费者行为的演变，不断调整和创新营销策略，以保持竞争优势。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行为导向营销管理的理论基础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人性假设理论是行为导向营销管理的重要理论基础之一，它认为消费者在购买决策过程中会受到自身心理和行为的影响。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人性假设理论认为消费者在购买决策中具有自主性、理性和感性并存的特点。消费者在购买决策时会受到自身认知、情感和价值观的影响，因此营销管理需要深入了解消费者的心理需求和行为特点，通过满足其需求来激发购买意愿和行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人性假设理论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消费者行为理论是行为导向营销管理的核心理论基础，它研究消费者在购买决策过程中的心理和行为特点。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行为理论关注消费者在信息收集、处理、判断和决策过程中的心理和行为规律。通过了解消费者的需求、认知、态度和行为等方面的特点，营销管理者可以更好地制定有针对性的营销策略，引导消费者做出购买决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消费者行为理论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行为营销理论是行为导向营销管理的应用理论基础，它强调营销策略应以消费者行为为核心，通过影响消费者行为来实现营销目标。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为营销理论认为营销策略应以消费者为中心，通过分析消费者行为特点来制定相应的营销策略。同时，该理论强调营销活动应与消费者心理和行为特点相适应，通过创新性的营销手段来影响消费者行为，从而实现营销目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行为营销理论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行为导向营销管理的实践应用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https://d.book118.com/597165135135006042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2024-09-16T04:21:49.376</cp:lastPrinted>
  <dcterms:created xsi:type="dcterms:W3CDTF">2024-09-15T20:21:49Z</dcterms:created>
  <dcterms:modified xsi:type="dcterms:W3CDTF">2024-09-15T20:21:51Z</dcterms:modified>
</cp:coreProperties>
</file>