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E19C9-50AE-4A4C-9C1B-BB5C8F4C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D63DE-138E-4DD6-9960-31BF47D5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D86E0-B6BD-4134-9D42-9B995875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C3AC9-16BF-4592-86A6-A6A7BB0DA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B78ABD-C846-49B0-A449-B92E32DD5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ED706-4486-48C3-BAD4-CB5DF337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F2EDE7-7277-4D4B-A1B8-84BAD152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44427-5F27-42A8-BBAB-202DDFDA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48DA9-EFAD-495A-BC3C-7129BEF4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3D989-55CD-4DCD-B13F-779F0D4E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86004-597B-4F02-A8C3-FBB56CF8E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2001210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提高团队的绩效和结果导向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团队绩效的要素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结果导向的团队文化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团队绩效是指团队成员在完成任务、达成目标方面的表现和成就，而结果导向则强调团队关注实际成果和价值创造。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提高团队的绩效和结果导向有助于提高组织的竞争力、创造力和可持续发展能力。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团队绩效和结果导向是组织成功的关键因素，需要不断关注和提升。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帮助团队成员了解如何提高个人和团队的绩效，以及如何实现更好的结果导向。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探讨影响团队绩效和结果导向的关键因素，如沟通、协作、领导力等。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提供实用的方法和工具，帮助团队成员在实际工作中应用和提高。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团队绩效的要素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23" r="12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团队绩效的要素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提高团队绩效的方法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明确的绩效目标是团队努力的方向，有助于提高团队成员的工作积极性和责任感。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设定明确的绩效目标，可以让团队成员清楚了解他们的工作重点和期望成果。这些目标应该是可衡量、可达成且具有挑战性的，以便激发团队成员的潜力，提高工作质量和效率。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设定明确的绩效目标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提供培训和发展机会有助于提高团队成员的技能和能力，增强团队整体实力。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技能和职业发展规划，提供必要的培训和发展机会。这包括专业技能培训、领导力发展计划、团队协作和沟通技巧培训等。通过培训和发展，团队成员可以不断提升自己的能力和价值，为团队创造更多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提供必要的培训和发展机会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90" b="45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建立激励机制可以激发团队成员的积极性和创造力，提高工作满意度和忠诚度。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激励机制包括物质奖励、精神激励和职业发展机会等。通过合理的奖励和认可机制，激发团队成员的内在动力和创造力，使他们更加投入工作，提高工作绩效。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鼓励创新和承担风险有助于团队成员勇于尝试新的方法和思路，推动团队持续改进和发展。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探索新的思路和方法，勇于尝试和承担风险。通过创新和尝试，团队可以发现新的机会和可能性，提高工作效率和质量，实现更好的绩效成果。同时，这也能够培养团队成员的创新能力、应变能力和团队合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鼓励创新和承担风险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https://d.book118.com/597200121012006045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2024-09-19T16:55:19.569</cp:lastPrinted>
  <dcterms:created xsi:type="dcterms:W3CDTF">2024-09-19T08:55:19Z</dcterms:created>
  <dcterms:modified xsi:type="dcterms:W3CDTF">2024-09-19T08:55:21Z</dcterms:modified>
</cp:coreProperties>
</file>